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311.xml"/>
  <Override ContentType="application/vnd.openxmlformats-officedocument.presentationml.notesSlide+xml" PartName="/ppt/notesSlides/notesSlide39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03.xml"/>
  <Override ContentType="application/vnd.openxmlformats-officedocument.presentationml.notesSlide+xml" PartName="/ppt/notesSlides/notesSlide389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90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93.xml"/>
  <Override ContentType="application/vnd.openxmlformats-officedocument.presentationml.notesSlide+xml" PartName="/ppt/notesSlides/notesSlide27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326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374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26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358.xml"/>
  <Override ContentType="application/vnd.openxmlformats-officedocument.presentationml.notesSlide+xml" PartName="/ppt/notesSlides/notesSlide342.xml"/>
  <Override ContentType="application/vnd.openxmlformats-officedocument.presentationml.notesSlide+xml" PartName="/ppt/notesSlides/notesSlide270.xml"/>
  <Override ContentType="application/vnd.openxmlformats-officedocument.presentationml.notesSlide+xml" PartName="/ppt/notesSlides/notesSlide253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351.xml"/>
  <Override ContentType="application/vnd.openxmlformats-officedocument.presentationml.notesSlide+xml" PartName="/ppt/notesSlides/notesSlide319.xml"/>
  <Override ContentType="application/vnd.openxmlformats-officedocument.presentationml.notesSlide+xml" PartName="/ppt/notesSlides/notesSlide334.xml"/>
  <Override ContentType="application/vnd.openxmlformats-officedocument.presentationml.notesSlide+xml" PartName="/ppt/notesSlides/notesSlide349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6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85.xml"/>
  <Override ContentType="application/vnd.openxmlformats-officedocument.presentationml.notesSlide+xml" PartName="/ppt/notesSlides/notesSlide268.xml"/>
  <Override ContentType="application/vnd.openxmlformats-officedocument.presentationml.notesSlide+xml" PartName="/ppt/notesSlides/notesSlide30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388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320.xml"/>
  <Override ContentType="application/vnd.openxmlformats-officedocument.presentationml.notesSlide+xml" PartName="/ppt/notesSlides/notesSlide24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373.xml"/>
  <Override ContentType="application/vnd.openxmlformats-officedocument.presentationml.notesSlide+xml" PartName="/ppt/notesSlides/notesSlide39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357.xml"/>
  <Override ContentType="application/vnd.openxmlformats-officedocument.presentationml.notesSlide+xml" PartName="/ppt/notesSlides/notesSlide294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25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341.xml"/>
  <Override ContentType="application/vnd.openxmlformats-officedocument.presentationml.notesSlide+xml" PartName="/ppt/notesSlides/notesSlide367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78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245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6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335.xml"/>
  <Override ContentType="application/vnd.openxmlformats-officedocument.presentationml.notesSlide+xml" PartName="/ppt/notesSlides/notesSlide318.xml"/>
  <Override ContentType="application/vnd.openxmlformats-officedocument.presentationml.notesSlide+xml" PartName="/ppt/notesSlides/notesSlide284.xml"/>
  <Override ContentType="application/vnd.openxmlformats-officedocument.presentationml.notesSlide+xml" PartName="/ppt/notesSlides/notesSlide352.xml"/>
  <Override ContentType="application/vnd.openxmlformats-officedocument.presentationml.notesSlide+xml" PartName="/ppt/notesSlides/notesSlide267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299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29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372.xml"/>
  <Override ContentType="application/vnd.openxmlformats-officedocument.presentationml.notesSlide+xml" PartName="/ppt/notesSlides/notesSlide263.xml"/>
  <Override ContentType="application/vnd.openxmlformats-officedocument.presentationml.notesSlide+xml" PartName="/ppt/notesSlides/notesSlide259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30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3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38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287.xml"/>
  <Override ContentType="application/vnd.openxmlformats-officedocument.presentationml.notesSlide+xml" PartName="/ppt/notesSlides/notesSlide392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308.xml"/>
  <Override ContentType="application/vnd.openxmlformats-officedocument.presentationml.notesSlide+xml" PartName="/ppt/notesSlides/notesSlide279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44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21.xml"/>
  <Override ContentType="application/vnd.openxmlformats-officedocument.presentationml.notesSlide+xml" PartName="/ppt/notesSlides/notesSlide36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17.xml"/>
  <Override ContentType="application/vnd.openxmlformats-officedocument.presentationml.notesSlide+xml" PartName="/ppt/notesSlides/notesSlide336.xml"/>
  <Override ContentType="application/vnd.openxmlformats-officedocument.presentationml.notesSlide+xml" PartName="/ppt/notesSlides/notesSlide272.xml"/>
  <Override ContentType="application/vnd.openxmlformats-officedocument.presentationml.notesSlide+xml" PartName="/ppt/notesSlides/notesSlide379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371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258.xml"/>
  <Override ContentType="application/vnd.openxmlformats-officedocument.presentationml.notesSlide+xml" PartName="/ppt/notesSlides/notesSlide292.xml"/>
  <Override ContentType="application/vnd.openxmlformats-officedocument.presentationml.notesSlide+xml" PartName="/ppt/notesSlides/notesSlide337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343.xml"/>
  <Override ContentType="application/vnd.openxmlformats-officedocument.presentationml.notesSlide+xml" PartName="/ppt/notesSlides/notesSlide300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38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26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309.xml"/>
  <Override ContentType="application/vnd.openxmlformats-officedocument.presentationml.notesSlide+xml" PartName="/ppt/notesSlides/notesSlide359.xml"/>
  <Override ContentType="application/vnd.openxmlformats-officedocument.presentationml.notesSlide+xml" PartName="/ppt/notesSlides/notesSlide316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43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350.xml"/>
  <Override ContentType="application/vnd.openxmlformats-officedocument.presentationml.notesSlide+xml" PartName="/ppt/notesSlides/notesSlide393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71.xml"/>
  <Override ContentType="application/vnd.openxmlformats-officedocument.presentationml.notesSlide+xml" PartName="/ppt/notesSlides/notesSlide365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286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32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354.xml"/>
  <Override ContentType="application/vnd.openxmlformats-officedocument.presentationml.notesSlide+xml" PartName="/ppt/notesSlides/notesSlide257.xml"/>
  <Override ContentType="application/vnd.openxmlformats-officedocument.presentationml.notesSlide+xml" PartName="/ppt/notesSlides/notesSlide26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249.xml"/>
  <Override ContentType="application/vnd.openxmlformats-officedocument.presentationml.notesSlide+xml" PartName="/ppt/notesSlides/notesSlide273.xml"/>
  <Override ContentType="application/vnd.openxmlformats-officedocument.presentationml.notesSlide+xml" PartName="/ppt/notesSlides/notesSlide338.xml"/>
  <Override ContentType="application/vnd.openxmlformats-officedocument.presentationml.notesSlide+xml" PartName="/ppt/notesSlides/notesSlide362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346.xml"/>
  <Override ContentType="application/vnd.openxmlformats-officedocument.presentationml.notesSlide+xml" PartName="/ppt/notesSlides/notesSlide369.xml"/>
  <Override ContentType="application/vnd.openxmlformats-officedocument.presentationml.notesSlide+xml" PartName="/ppt/notesSlides/notesSlide250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81.xml"/>
  <Override ContentType="application/vnd.openxmlformats-officedocument.presentationml.notesSlide+xml" PartName="/ppt/notesSlides/notesSlide331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377.xml"/>
  <Override ContentType="application/vnd.openxmlformats-officedocument.presentationml.notesSlide+xml" PartName="/ppt/notesSlides/notesSlide315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394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296.xml"/>
  <Override ContentType="application/vnd.openxmlformats-officedocument.presentationml.notesSlide+xml" PartName="/ppt/notesSlides/notesSlide385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30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23.xml"/>
  <Override ContentType="application/vnd.openxmlformats-officedocument.presentationml.notesSlide+xml" PartName="/ppt/notesSlides/notesSlide370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242.xml"/>
  <Override ContentType="application/vnd.openxmlformats-officedocument.presentationml.notesSlide+xml" PartName="/ppt/notesSlides/notesSlide329.xml"/>
  <Override ContentType="application/vnd.openxmlformats-officedocument.presentationml.notesSlide+xml" PartName="/ppt/notesSlides/notesSlide290.xml"/>
  <Override ContentType="application/vnd.openxmlformats-officedocument.presentationml.notesSlide+xml" PartName="/ppt/notesSlides/notesSlide274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45.xml"/>
  <Override ContentType="application/vnd.openxmlformats-officedocument.presentationml.notesSlide+xml" PartName="/ppt/notesSlides/notesSlide256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363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66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330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289.xml"/>
  <Override ContentType="application/vnd.openxmlformats-officedocument.presentationml.notesSlide+xml" PartName="/ppt/notesSlides/notesSlide280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31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339.xml"/>
  <Override ContentType="application/vnd.openxmlformats-officedocument.presentationml.notesSlide+xml" PartName="/ppt/notesSlides/notesSlide251.xml"/>
  <Override ContentType="application/vnd.openxmlformats-officedocument.presentationml.notesSlide+xml" PartName="/ppt/notesSlides/notesSlide295.xml"/>
  <Override ContentType="application/vnd.openxmlformats-officedocument.presentationml.notesSlide+xml" PartName="/ppt/notesSlides/notesSlide384.xml"/>
  <Override ContentType="application/vnd.openxmlformats-officedocument.presentationml.notesSlide+xml" PartName="/ppt/notesSlides/notesSlide324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88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07.xml"/>
  <Override ContentType="application/vnd.openxmlformats-officedocument.presentationml.notesSlide+xml" PartName="/ppt/notesSlides/notesSlide378.xml"/>
  <Override ContentType="application/vnd.openxmlformats-officedocument.presentationml.notesSlide+xml" PartName="/ppt/notesSlides/notesSlide395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283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275.xml"/>
  <Override ContentType="application/vnd.openxmlformats-officedocument.presentationml.notesSlide+xml" PartName="/ppt/notesSlides/notesSlide380.xml"/>
  <Override ContentType="application/vnd.openxmlformats-officedocument.presentationml.notesSlide+xml" PartName="/ppt/notesSlides/notesSlide328.xml"/>
  <Override ContentType="application/vnd.openxmlformats-officedocument.presentationml.notesSlide+xml" PartName="/ppt/notesSlides/notesSlide360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3.xml"/>
  <Override ContentType="application/vnd.openxmlformats-officedocument.presentationml.notesSlide+xml" PartName="/ppt/notesSlides/notesSlide399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35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247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375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32.xml"/>
  <Override ContentType="application/vnd.openxmlformats-officedocument.presentationml.notesSlide+xml" PartName="/ppt/notesSlides/notesSlide325.xml"/>
  <Override ContentType="application/vnd.openxmlformats-officedocument.presentationml.notesSlide+xml" PartName="/ppt/notesSlides/notesSlide36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347.xml"/>
  <Override ContentType="application/vnd.openxmlformats-officedocument.presentationml.notesSlide+xml" PartName="/ppt/notesSlides/notesSlide304.xml"/>
  <Override ContentType="application/vnd.openxmlformats-officedocument.presentationml.notesSlide+xml" PartName="/ppt/notesSlides/notesSlide396.xml"/>
  <Override ContentType="application/vnd.openxmlformats-officedocument.presentationml.notesSlide+xml" PartName="/ppt/notesSlides/notesSlide310.xml"/>
  <Override ContentType="application/vnd.openxmlformats-officedocument.presentationml.notesSlide+xml" PartName="/ppt/notesSlides/notesSlide340.xml"/>
  <Override ContentType="application/vnd.openxmlformats-officedocument.presentationml.notesSlide+xml" PartName="/ppt/notesSlides/notesSlide353.xml"/>
  <Override ContentType="application/vnd.openxmlformats-officedocument.presentationml.notesSlide+xml" PartName="/ppt/notesSlides/notesSlide255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298.xml"/>
  <Override ContentType="application/vnd.openxmlformats-officedocument.presentationml.notesSlide+xml" PartName="/ppt/notesSlides/notesSlide383.xml"/>
  <Override ContentType="application/vnd.openxmlformats-officedocument.presentationml.notesSlide+xml" PartName="/ppt/notesSlides/notesSlide282.xml"/>
  <Override ContentType="application/vnd.openxmlformats-officedocument.presentationml.notesSlide+xml" PartName="/ppt/notesSlides/notesSlide248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355.xml"/>
  <Override ContentType="application/vnd.openxmlformats-officedocument.presentationml.notesSlide+xml" PartName="/ppt/notesSlides/notesSlide312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381.xml"/>
  <Override ContentType="application/vnd.openxmlformats-officedocument.presentationml.notesSlide+xml" PartName="/ppt/notesSlides/notesSlide39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276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32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3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60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69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376.xml"/>
  <Override ContentType="application/vnd.openxmlformats-officedocument.presentationml.notesSlide+xml" PartName="/ppt/notesSlides/notesSlide333.xml"/>
  <Override ContentType="application/vnd.openxmlformats-officedocument.presentationml.notesSlide+xml" PartName="/ppt/notesSlides/notesSlide305.xml"/>
  <Override ContentType="application/vnd.openxmlformats-officedocument.presentationml.notesSlide+xml" PartName="/ppt/notesSlides/notesSlide297.xml"/>
  <Override ContentType="application/vnd.openxmlformats-officedocument.presentationml.notesSlide+xml" PartName="/ppt/notesSlides/notesSlide382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254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348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4.xml"/>
  <Override ContentType="application/vnd.openxmlformats-officedocument.presentationml.slide+xml" PartName="/ppt/slides/slide253.xml"/>
  <Override ContentType="application/vnd.openxmlformats-officedocument.presentationml.slide+xml" PartName="/ppt/slides/slide43.xml"/>
  <Override ContentType="application/vnd.openxmlformats-officedocument.presentationml.slide+xml" PartName="/ppt/slides/slide350.xml"/>
  <Override ContentType="application/vnd.openxmlformats-officedocument.presentationml.slide+xml" PartName="/ppt/slides/slide35.xml"/>
  <Override ContentType="application/vnd.openxmlformats-officedocument.presentationml.slide+xml" PartName="/ppt/slides/slide334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326.xml"/>
  <Override ContentType="application/vnd.openxmlformats-officedocument.presentationml.slide+xml" PartName="/ppt/slides/slide237.xml"/>
  <Override ContentType="application/vnd.openxmlformats-officedocument.presentationml.slide+xml" PartName="/ppt/slides/slide261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342.xml"/>
  <Override ContentType="application/vnd.openxmlformats-officedocument.presentationml.slide+xml" PartName="/ppt/slides/slide156.xml"/>
  <Override ContentType="application/vnd.openxmlformats-officedocument.presentationml.slide+xml" PartName="/ppt/slides/slide179.xml"/>
  <Override ContentType="application/vnd.openxmlformats-officedocument.presentationml.slide+xml" PartName="/ppt/slides/slide276.xml"/>
  <Override ContentType="application/vnd.openxmlformats-officedocument.presentationml.slide+xml" PartName="/ppt/slides/slide66.xml"/>
  <Override ContentType="application/vnd.openxmlformats-officedocument.presentationml.slide+xml" PartName="/ppt/slides/slide229.xml"/>
  <Override ContentType="application/vnd.openxmlformats-officedocument.presentationml.slide+xml" PartName="/ppt/slides/slide357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20.xml"/>
  <Override ContentType="application/vnd.openxmlformats-officedocument.presentationml.slide+xml" PartName="/ppt/slides/slide214.xml"/>
  <Override ContentType="application/vnd.openxmlformats-officedocument.presentationml.slide+xml" PartName="/ppt/slides/slide206.xml"/>
  <Override ContentType="application/vnd.openxmlformats-officedocument.presentationml.slide+xml" PartName="/ppt/slides/slide381.xml"/>
  <Override ContentType="application/vnd.openxmlformats-officedocument.presentationml.slide+xml" PartName="/ppt/slides/slide195.xml"/>
  <Override ContentType="application/vnd.openxmlformats-officedocument.presentationml.slide+xml" PartName="/ppt/slides/slide59.xml"/>
  <Override ContentType="application/vnd.openxmlformats-officedocument.presentationml.slide+xml" PartName="/ppt/slides/slide285.xml"/>
  <Override ContentType="application/vnd.openxmlformats-officedocument.presentationml.slide+xml" PartName="/ppt/slides/slide89.xml"/>
  <Override ContentType="application/vnd.openxmlformats-officedocument.presentationml.slide+xml" PartName="/ppt/slides/slide34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74.xml"/>
  <Override ContentType="application/vnd.openxmlformats-officedocument.presentationml.slide+xml" PartName="/ppt/slides/slide268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310.xml"/>
  <Override ContentType="application/vnd.openxmlformats-officedocument.presentationml.slide+xml" PartName="/ppt/slides/slide366.xml"/>
  <Override ContentType="application/vnd.openxmlformats-officedocument.presentationml.slide+xml" PartName="/ppt/slides/slide396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333.xml"/>
  <Override ContentType="application/vnd.openxmlformats-officedocument.presentationml.slide+xml" PartName="/ppt/slides/slide309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270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343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254.xml"/>
  <Override ContentType="application/vnd.openxmlformats-officedocument.presentationml.slide+xml" PartName="/ppt/slides/slide147.xml"/>
  <Override ContentType="application/vnd.openxmlformats-officedocument.presentationml.slide+xml" PartName="/ppt/slides/slide236.xml"/>
  <Override ContentType="application/vnd.openxmlformats-officedocument.presentationml.slide+xml" PartName="/ppt/slides/slide110.xml"/>
  <Override ContentType="application/vnd.openxmlformats-officedocument.presentationml.slide+xml" PartName="/ppt/slides/slide293.xml"/>
  <Override ContentType="application/vnd.openxmlformats-officedocument.presentationml.slide+xml" PartName="/ppt/slides/slide358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171.xml"/>
  <Override ContentType="application/vnd.openxmlformats-officedocument.presentationml.slide+xml" PartName="/ppt/slides/slide259.xml"/>
  <Override ContentType="application/vnd.openxmlformats-officedocument.presentationml.slide+xml" PartName="/ppt/slides/slide49.xml"/>
  <Override ContentType="application/vnd.openxmlformats-officedocument.presentationml.slide+xml" PartName="/ppt/slides/slide327.xml"/>
  <Override ContentType="application/vnd.openxmlformats-officedocument.presentationml.slide+xml" PartName="/ppt/slides/slide83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11.xml"/>
  <Override ContentType="application/vnd.openxmlformats-officedocument.presentationml.slide+xml" PartName="/ppt/slides/slide13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29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275.xml"/>
  <Override ContentType="application/vnd.openxmlformats-officedocument.presentationml.slide+xml" PartName="/ppt/slides/slide132.xml"/>
  <Override ContentType="application/vnd.openxmlformats-officedocument.presentationml.slide+xml" PartName="/ppt/slides/slide269.xml"/>
  <Override ContentType="application/vnd.openxmlformats-officedocument.presentationml.slide+xml" PartName="/ppt/slides/slide1.xml"/>
  <Override ContentType="application/vnd.openxmlformats-officedocument.presentationml.slide+xml" PartName="/ppt/slides/slide365.xml"/>
  <Override ContentType="application/vnd.openxmlformats-officedocument.presentationml.slide+xml" PartName="/ppt/slides/slide28.xml"/>
  <Override ContentType="application/vnd.openxmlformats-officedocument.presentationml.slide+xml" PartName="/ppt/slides/slide382.xml"/>
  <Override ContentType="application/vnd.openxmlformats-officedocument.presentationml.slide+xml" PartName="/ppt/slides/slide397.xml"/>
  <Override ContentType="application/vnd.openxmlformats-officedocument.presentationml.slide+xml" PartName="/ppt/slides/slide200.xml"/>
  <Override ContentType="application/vnd.openxmlformats-officedocument.presentationml.slide+xml" PartName="/ppt/slides/slide348.xml"/>
  <Override ContentType="application/vnd.openxmlformats-officedocument.presentationml.slide+xml" PartName="/ppt/slides/slide88.xml"/>
  <Override ContentType="application/vnd.openxmlformats-officedocument.presentationml.slide+xml" PartName="/ppt/slides/slide286.xml"/>
  <Override ContentType="application/vnd.openxmlformats-officedocument.presentationml.slide+xml" PartName="/ppt/slides/slide115.xml"/>
  <Override ContentType="application/vnd.openxmlformats-officedocument.presentationml.slide+xml" PartName="/ppt/slides/slide260.xml"/>
  <Override ContentType="application/vnd.openxmlformats-officedocument.presentationml.slide+xml" PartName="/ppt/slides/slide367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71.xml"/>
  <Override ContentType="application/vnd.openxmlformats-officedocument.presentationml.slide+xml" PartName="/ppt/slides/slide324.xml"/>
  <Override ContentType="application/vnd.openxmlformats-officedocument.presentationml.slide+xml" PartName="/ppt/slides/slide174.xml"/>
  <Override ContentType="application/vnd.openxmlformats-officedocument.presentationml.slide+xml" PartName="/ppt/slides/slide360.xml"/>
  <Override ContentType="application/vnd.openxmlformats-officedocument.presentationml.slide+xml" PartName="/ppt/slides/slide219.xml"/>
  <Override ContentType="application/vnd.openxmlformats-officedocument.presentationml.slide+xml" PartName="/ppt/slides/slide359.xml"/>
  <Override ContentType="application/vnd.openxmlformats-officedocument.presentationml.slide+xml" PartName="/ppt/slides/slide316.xml"/>
  <Override ContentType="application/vnd.openxmlformats-officedocument.presentationml.slide+xml" PartName="/ppt/slides/slide204.xml"/>
  <Override ContentType="application/vnd.openxmlformats-officedocument.presentationml.slide+xml" PartName="/ppt/slides/slide247.xml"/>
  <Override ContentType="application/vnd.openxmlformats-officedocument.presentationml.slide+xml" PartName="/ppt/slides/slide84.xml"/>
  <Override ContentType="application/vnd.openxmlformats-officedocument.presentationml.slide+xml" PartName="/ppt/slides/slide344.xml"/>
  <Override ContentType="application/vnd.openxmlformats-officedocument.presentationml.slide+xml" PartName="/ppt/slides/slide38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94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75.xml"/>
  <Override ContentType="application/vnd.openxmlformats-officedocument.presentationml.slide+xml" PartName="/ppt/slides/slide332.xml"/>
  <Override ContentType="application/vnd.openxmlformats-officedocument.presentationml.slide+xml" PartName="/ppt/slides/slide251.xml"/>
  <Override ContentType="application/vnd.openxmlformats-officedocument.presentationml.slide+xml" PartName="/ppt/slides/slide301.xml"/>
  <Override ContentType="application/vnd.openxmlformats-officedocument.presentationml.slide+xml" PartName="/ppt/slides/slide223.xml"/>
  <Override ContentType="application/vnd.openxmlformats-officedocument.presentationml.slide+xml" PartName="/ppt/slides/slide266.xml"/>
  <Override ContentType="application/vnd.openxmlformats-officedocument.presentationml.slide+xml" PartName="/ppt/slides/slide347.xml"/>
  <Override ContentType="application/vnd.openxmlformats-officedocument.presentationml.slide+xml" PartName="/ppt/slides/slide372.xml"/>
  <Override ContentType="application/vnd.openxmlformats-officedocument.presentationml.slide+xml" PartName="/ppt/slides/slide22.xml"/>
  <Override ContentType="application/vnd.openxmlformats-officedocument.presentationml.slide+xml" PartName="/ppt/slides/slide304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274.xml"/>
  <Override ContentType="application/vnd.openxmlformats-officedocument.presentationml.slide+xml" PartName="/ppt/slides/slide72.xml"/>
  <Override ContentType="application/vnd.openxmlformats-officedocument.presentationml.slide+xml" PartName="/ppt/slides/slide29.xml"/>
  <Override ContentType="application/vnd.openxmlformats-officedocument.presentationml.slide+xml" PartName="/ppt/slides/slide319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3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14.xml"/>
  <Override ContentType="application/vnd.openxmlformats-officedocument.presentationml.slide+xml" PartName="/ppt/slides/slide139.xml"/>
  <Override ContentType="application/vnd.openxmlformats-officedocument.presentationml.slide+xml" PartName="/ppt/slides/slide325.xml"/>
  <Override ContentType="application/vnd.openxmlformats-officedocument.presentationml.slide+xml" PartName="/ppt/slides/slide317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351.xml"/>
  <Override ContentType="application/vnd.openxmlformats-officedocument.presentationml.slide+xml" PartName="/ppt/slides/slide368.xml"/>
  <Override ContentType="application/vnd.openxmlformats-officedocument.presentationml.slide+xml" PartName="/ppt/slides/slide394.xml"/>
  <Override ContentType="application/vnd.openxmlformats-officedocument.presentationml.slide+xml" PartName="/ppt/slides/slide331.xml"/>
  <Override ContentType="application/vnd.openxmlformats-officedocument.presentationml.slide+xml" PartName="/ppt/slides/slide280.xml"/>
  <Override ContentType="application/vnd.openxmlformats-officedocument.presentationml.slide+xml" PartName="/ppt/slides/slide374.xml"/>
  <Override ContentType="application/vnd.openxmlformats-officedocument.presentationml.slide+xml" PartName="/ppt/slides/slide345.xml"/>
  <Override ContentType="application/vnd.openxmlformats-officedocument.presentationml.slide+xml" PartName="/ppt/slides/slide302.xml"/>
  <Override ContentType="application/vnd.openxmlformats-officedocument.presentationml.slide+xml" PartName="/ppt/slides/slide289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203.xml"/>
  <Override ContentType="application/vnd.openxmlformats-officedocument.presentationml.slide+xml" PartName="/ppt/slides/slide252.xml"/>
  <Override ContentType="application/vnd.openxmlformats-officedocument.presentationml.slide+xml" PartName="/ppt/slides/slide295.xml"/>
  <Override ContentType="application/vnd.openxmlformats-officedocument.presentationml.slide+xml" PartName="/ppt/slides/slide388.xml"/>
  <Override ContentType="application/vnd.openxmlformats-officedocument.presentationml.slide+xml" PartName="/ppt/slides/slide124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194.xml"/>
  <Override ContentType="application/vnd.openxmlformats-officedocument.presentationml.slide+xml" PartName="/ppt/slides/slide380.xml"/>
  <Override ContentType="application/vnd.openxmlformats-officedocument.presentationml.slide+xml" PartName="/ppt/slides/slide151.xml"/>
  <Override ContentType="application/vnd.openxmlformats-officedocument.presentationml.slide+xml" PartName="/ppt/slides/slide339.xml"/>
  <Override ContentType="application/vnd.openxmlformats-officedocument.presentationml.slide+xml" PartName="/ppt/slides/slide224.xml"/>
  <Override ContentType="application/vnd.openxmlformats-officedocument.presentationml.slide+xml" PartName="/ppt/slides/slide330.xml"/>
  <Override ContentType="application/vnd.openxmlformats-officedocument.presentationml.slide+xml" PartName="/ppt/slides/slide267.xml"/>
  <Override ContentType="application/vnd.openxmlformats-officedocument.presentationml.slide+xml" PartName="/ppt/slides/slide373.xml"/>
  <Override ContentType="application/vnd.openxmlformats-officedocument.presentationml.slide+xml" PartName="/ppt/slides/slide389.xml"/>
  <Override ContentType="application/vnd.openxmlformats-officedocument.presentationml.slide+xml" PartName="/ppt/slides/slide21.xml"/>
  <Override ContentType="application/vnd.openxmlformats-officedocument.presentationml.slide+xml" PartName="/ppt/slides/slide346.xml"/>
  <Override ContentType="application/vnd.openxmlformats-officedocument.presentationml.slide+xml" PartName="/ppt/slides/slide303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395.xml"/>
  <Override ContentType="application/vnd.openxmlformats-officedocument.presentationml.slide+xml" PartName="/ppt/slides/slide352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318.xml"/>
  <Override ContentType="application/vnd.openxmlformats-officedocument.presentationml.slide+xml" PartName="/ppt/slides/slide230.xml"/>
  <Override ContentType="application/vnd.openxmlformats-officedocument.presentationml.slide+xml" PartName="/ppt/slides/slide273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slide+xml" PartName="/ppt/slides/slide121.xml"/>
  <Override ContentType="application/vnd.openxmlformats-officedocument.presentationml.slide+xml" PartName="/ppt/slides/slide296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385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5.xml"/>
  <Override ContentType="application/vnd.openxmlformats-officedocument.presentationml.slide+xml" PartName="/ppt/slides/slide369.xml"/>
  <Override ContentType="application/vnd.openxmlformats-officedocument.presentationml.slide+xml" PartName="/ppt/slides/slide393.xml"/>
  <Override ContentType="application/vnd.openxmlformats-officedocument.presentationml.slide+xml" PartName="/ppt/slides/slide377.xml"/>
  <Override ContentType="application/vnd.openxmlformats-officedocument.presentationml.slide+xml" PartName="/ppt/slides/slide113.xml"/>
  <Override ContentType="application/vnd.openxmlformats-officedocument.presentationml.slide+xml" PartName="/ppt/slides/slide288.xml"/>
  <Override ContentType="application/vnd.openxmlformats-officedocument.presentationml.slide+xml" PartName="/ppt/slides/slide94.xml"/>
  <Override ContentType="application/vnd.openxmlformats-officedocument.presentationml.slide+xml" PartName="/ppt/slides/slide217.xml"/>
  <Override ContentType="application/vnd.openxmlformats-officedocument.presentationml.slide+xml" PartName="/ppt/slides/slide281.xml"/>
  <Override ContentType="application/vnd.openxmlformats-officedocument.presentationml.slide+xml" PartName="/ppt/slides/slide71.xml"/>
  <Override ContentType="application/vnd.openxmlformats-officedocument.presentationml.slide+xml" PartName="/ppt/slides/slide233.xml"/>
  <Override ContentType="application/vnd.openxmlformats-officedocument.presentationml.slide+xml" PartName="/ppt/slides/slide362.xml"/>
  <Override ContentType="application/vnd.openxmlformats-officedocument.presentationml.slide+xml" PartName="/ppt/slides/slide265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314.xml"/>
  <Override ContentType="application/vnd.openxmlformats-officedocument.presentationml.slide+xml" PartName="/ppt/slides/slide338.xml"/>
  <Override ContentType="application/vnd.openxmlformats-officedocument.presentationml.slide+xml" PartName="/ppt/slides/slide168.xml"/>
  <Override ContentType="application/vnd.openxmlformats-officedocument.presentationml.slide+xml" PartName="/ppt/slides/slide152.xml"/>
  <Override ContentType="application/vnd.openxmlformats-officedocument.presentationml.slide+xml" PartName="/ppt/slides/slide257.xml"/>
  <Override ContentType="application/vnd.openxmlformats-officedocument.presentationml.slide+xml" PartName="/ppt/slides/slide16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49.xml"/>
  <Override ContentType="application/vnd.openxmlformats-officedocument.presentationml.slide+xml" PartName="/ppt/slides/slide306.xml"/>
  <Override ContentType="application/vnd.openxmlformats-officedocument.presentationml.slide+xml" PartName="/ppt/slides/slide272.xml"/>
  <Override ContentType="application/vnd.openxmlformats-officedocument.presentationml.slide+xml" PartName="/ppt/slides/slide323.xml"/>
  <Override ContentType="application/vnd.openxmlformats-officedocument.presentationml.slide+xml" PartName="/ppt/slides/slide242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44.xml"/>
  <Override ContentType="application/vnd.openxmlformats-officedocument.presentationml.slide+xml" PartName="/ppt/slides/slide31.xml"/>
  <Override ContentType="application/vnd.openxmlformats-officedocument.presentationml.slide+xml" PartName="/ppt/slides/slide176.xml"/>
  <Override ContentType="application/vnd.openxmlformats-officedocument.presentationml.slide+xml" PartName="/ppt/slides/slide225.xml"/>
  <Override ContentType="application/vnd.openxmlformats-officedocument.presentationml.slide+xml" PartName="/ppt/slides/slide370.xml"/>
  <Override ContentType="application/vnd.openxmlformats-officedocument.presentationml.slide+xml" PartName="/ppt/slides/slide353.xml"/>
  <Override ContentType="application/vnd.openxmlformats-officedocument.presentationml.slide+xml" PartName="/ppt/slides/slide201.xml"/>
  <Override ContentType="application/vnd.openxmlformats-officedocument.presentationml.slide+xml" PartName="/ppt/slides/slide287.xml"/>
  <Override ContentType="application/vnd.openxmlformats-officedocument.presentationml.slide+xml" PartName="/ppt/slides/slide376.xml"/>
  <Override ContentType="application/vnd.openxmlformats-officedocument.presentationml.slide+xml" PartName="/ppt/slides/slide95.xml"/>
  <Override ContentType="application/vnd.openxmlformats-officedocument.presentationml.slide+xml" PartName="/ppt/slides/slide386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297.xml"/>
  <Override ContentType="application/vnd.openxmlformats-officedocument.presentationml.slide+xml" PartName="/ppt/slides/slide122.xml"/>
  <Override ContentType="application/vnd.openxmlformats-officedocument.presentationml.slide+xml" PartName="/ppt/slides/slide191.xml"/>
  <Override ContentType="application/vnd.openxmlformats-officedocument.presentationml.slide+xml" PartName="/ppt/slides/slide279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361.xml"/>
  <Override ContentType="application/vnd.openxmlformats-officedocument.presentationml.slide+xml" PartName="/ppt/slides/slide250.xml"/>
  <Override ContentType="application/vnd.openxmlformats-officedocument.presentationml.slide+xml" PartName="/ppt/slides/slide153.xml"/>
  <Override ContentType="application/vnd.openxmlformats-officedocument.presentationml.slide+xml" PartName="/ppt/slides/slide248.xml"/>
  <Override ContentType="application/vnd.openxmlformats-officedocument.presentationml.slide+xml" PartName="/ppt/slides/slide300.xml"/>
  <Override ContentType="application/vnd.openxmlformats-officedocument.presentationml.slide+xml" PartName="/ppt/slides/slide315.xml"/>
  <Override ContentType="application/vnd.openxmlformats-officedocument.presentationml.slide+xml" PartName="/ppt/slides/slide392.xml"/>
  <Override ContentType="application/vnd.openxmlformats-officedocument.presentationml.slide+xml" PartName="/ppt/slides/slide282.xml"/>
  <Override ContentType="application/vnd.openxmlformats-officedocument.presentationml.slide+xml" PartName="/ppt/slides/slide216.xml"/>
  <Override ContentType="application/vnd.openxmlformats-officedocument.presentationml.slide+xml" PartName="/ppt/slides/slide6.xml"/>
  <Override ContentType="application/vnd.openxmlformats-officedocument.presentationml.slide+xml" PartName="/ppt/slides/slide264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169.xml"/>
  <Override ContentType="application/vnd.openxmlformats-officedocument.presentationml.slide+xml" PartName="/ppt/slides/slide258.xml"/>
  <Override ContentType="application/vnd.openxmlformats-officedocument.presentationml.slide+xml" PartName="/ppt/slides/slide30.xml"/>
  <Override ContentType="application/vnd.openxmlformats-officedocument.presentationml.slide+xml" PartName="/ppt/slides/slide371.xml"/>
  <Override ContentType="application/vnd.openxmlformats-officedocument.presentationml.slide+xml" PartName="/ppt/slides/slide39.xml"/>
  <Override ContentType="application/vnd.openxmlformats-officedocument.presentationml.slide+xml" PartName="/ppt/slides/slide56.xml"/>
  <Override ContentType="application/vnd.openxmlformats-officedocument.presentationml.slide+xml" PartName="/ppt/slides/slide354.xml"/>
  <Override ContentType="application/vnd.openxmlformats-officedocument.presentationml.slide+xml" PartName="/ppt/slides/slide337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43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322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09.xml"/>
  <Override ContentType="application/vnd.openxmlformats-officedocument.presentationml.slide+xml" PartName="/ppt/slides/slide305.xml"/>
  <Override ContentType="application/vnd.openxmlformats-officedocument.presentationml.slide+xml" PartName="/ppt/slides/slide243.xml"/>
  <Override ContentType="application/vnd.openxmlformats-officedocument.presentationml.slide+xml" PartName="/ppt/slides/slide158.xml"/>
  <Override ContentType="application/vnd.openxmlformats-officedocument.presentationml.slide+xml" PartName="/ppt/slides/slide308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25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107.xml"/>
  <Override ContentType="application/vnd.openxmlformats-officedocument.presentationml.slide+xml" PartName="/ppt/slides/slide220.xml"/>
  <Override ContentType="application/vnd.openxmlformats-officedocument.presentationml.slide+xml" PartName="/ppt/slides/slide263.xml"/>
  <Override ContentType="application/vnd.openxmlformats-officedocument.presentationml.slide+xml" PartName="/ppt/slides/slide391.xml"/>
  <Override ContentType="application/vnd.openxmlformats-officedocument.presentationml.slide+xml" PartName="/ppt/slides/slide328.xml"/>
  <Override ContentType="application/vnd.openxmlformats-officedocument.presentationml.slide+xml" PartName="/ppt/slides/slide235.xml"/>
  <Override ContentType="application/vnd.openxmlformats-officedocument.presentationml.slide+xml" PartName="/ppt/slides/slide278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355.xml"/>
  <Override ContentType="application/vnd.openxmlformats-officedocument.presentationml.slide+xml" PartName="/ppt/slides/slide283.xml"/>
  <Override ContentType="application/vnd.openxmlformats-officedocument.presentationml.slide+xml" PartName="/ppt/slides/slide291.xml"/>
  <Override ContentType="application/vnd.openxmlformats-officedocument.presentationml.slide+xml" PartName="/ppt/slides/slide312.xml"/>
  <Override ContentType="application/vnd.openxmlformats-officedocument.presentationml.slide+xml" PartName="/ppt/slides/slide398.xml"/>
  <Override ContentType="application/vnd.openxmlformats-officedocument.presentationml.slide+xml" PartName="/ppt/slides/slide240.xml"/>
  <Override ContentType="application/vnd.openxmlformats-officedocument.presentationml.slide+xml" PartName="/ppt/slides/slide185.xml"/>
  <Override ContentType="application/vnd.openxmlformats-officedocument.presentationml.slide+xml" PartName="/ppt/slides/slide142.xml"/>
  <Override ContentType="application/vnd.openxmlformats-officedocument.presentationml.slide+xml" PartName="/ppt/slides/slide135.xml"/>
  <Override ContentType="application/vnd.openxmlformats-officedocument.presentationml.slide+xml" PartName="/ppt/slides/slide321.xml"/>
  <Override ContentType="application/vnd.openxmlformats-officedocument.presentationml.slide+xml" PartName="/ppt/slides/slide178.xml"/>
  <Override ContentType="application/vnd.openxmlformats-officedocument.presentationml.slide+xml" PartName="/ppt/slides/slide364.xml"/>
  <Override ContentType="application/vnd.openxmlformats-officedocument.presentationml.slide+xml" PartName="/ppt/slides/slide379.xml"/>
  <Override ContentType="application/vnd.openxmlformats-officedocument.presentationml.slide+xml" PartName="/ppt/slides/slide212.xml"/>
  <Override ContentType="application/vnd.openxmlformats-officedocument.presentationml.slide+xml" PartName="/ppt/slides/slide336.xml"/>
  <Override ContentType="application/vnd.openxmlformats-officedocument.presentationml.slide+xml" PartName="/ppt/slides/slide255.xml"/>
  <Override ContentType="application/vnd.openxmlformats-officedocument.presentationml.slide+xml" PartName="/ppt/slides/slide76.xml"/>
  <Override ContentType="application/vnd.openxmlformats-officedocument.presentationml.slide+xml" PartName="/ppt/slides/slide298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383.xml"/>
  <Override ContentType="application/vnd.openxmlformats-officedocument.presentationml.slide+xml" PartName="/ppt/slides/slide208.xml"/>
  <Override ContentType="application/vnd.openxmlformats-officedocument.presentationml.slide+xml" PartName="/ppt/slides/slide340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384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341.xml"/>
  <Override ContentType="application/vnd.openxmlformats-officedocument.presentationml.slide+xml" PartName="/ppt/slides/slide69.xml"/>
  <Override ContentType="application/vnd.openxmlformats-officedocument.presentationml.slide+xml" PartName="/ppt/slides/slide307.xml"/>
  <Override ContentType="application/vnd.openxmlformats-officedocument.presentationml.slide+xml" PartName="/ppt/slides/slide262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277.xml"/>
  <Override ContentType="application/vnd.openxmlformats-officedocument.presentationml.slide+xml" PartName="/ppt/slides/slide11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313.xml"/>
  <Override ContentType="application/vnd.openxmlformats-officedocument.presentationml.slide+xml" PartName="/ppt/slides/slide149.xml"/>
  <Override ContentType="application/vnd.openxmlformats-officedocument.presentationml.slide+xml" PartName="/ppt/slides/slide106.xml"/>
  <Override ContentType="application/vnd.openxmlformats-officedocument.presentationml.slide+xml" PartName="/ppt/slides/slide234.xml"/>
  <Override ContentType="application/vnd.openxmlformats-officedocument.presentationml.slide+xml" PartName="/ppt/slides/slide177.xml"/>
  <Override ContentType="application/vnd.openxmlformats-officedocument.presentationml.slide+xml" PartName="/ppt/slides/slide363.xml"/>
  <Override ContentType="application/vnd.openxmlformats-officedocument.presentationml.slide+xml" PartName="/ppt/slides/slide134.xml"/>
  <Override ContentType="application/vnd.openxmlformats-officedocument.presentationml.slide+xml" PartName="/ppt/slides/slide320.xml"/>
  <Override ContentType="application/vnd.openxmlformats-officedocument.presentationml.slide+xml" PartName="/ppt/slides/slide207.xml"/>
  <Override ContentType="application/vnd.openxmlformats-officedocument.presentationml.slide+xml" PartName="/ppt/slides/slide356.xml"/>
  <Override ContentType="application/vnd.openxmlformats-officedocument.presentationml.slide+xml" PartName="/ppt/slides/slide284.xml"/>
  <Override ContentType="application/vnd.openxmlformats-officedocument.presentationml.slide+xml" PartName="/ppt/slides/slide399.xml"/>
  <Override ContentType="application/vnd.openxmlformats-officedocument.presentationml.slide+xml" PartName="/ppt/slides/slide47.xml"/>
  <Override ContentType="application/vnd.openxmlformats-officedocument.presentationml.slide+xml" PartName="/ppt/slides/slide241.xml"/>
  <Override ContentType="application/vnd.openxmlformats-officedocument.presentationml.slide+xml" PartName="/ppt/slides/slide390.xml"/>
  <Override ContentType="application/vnd.openxmlformats-officedocument.presentationml.slide+xml" PartName="/ppt/slides/slide81.xml"/>
  <Override ContentType="application/vnd.openxmlformats-officedocument.presentationml.slide+xml" PartName="/ppt/slides/slide329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290.xml"/>
  <Override ContentType="application/vnd.openxmlformats-officedocument.presentationml.slide+xml" PartName="/ppt/slides/slide378.xml"/>
  <Override ContentType="application/vnd.openxmlformats-officedocument.presentationml.slide+xml" PartName="/ppt/slides/slide335.xml"/>
  <Override ContentType="application/vnd.openxmlformats-officedocument.presentationml.slide+xml" PartName="/ppt/slides/slide256.xml"/>
  <Override ContentType="application/vnd.openxmlformats-officedocument.presentationml.slide+xml" PartName="/ppt/slides/slide299.xml"/>
  <Override ContentType="application/vnd.openxmlformats-officedocument.presentationml.slide+xml" PartName="/ppt/slides/slide12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  <p:sldId id="477" r:id="rId227"/>
    <p:sldId id="478" r:id="rId228"/>
    <p:sldId id="479" r:id="rId229"/>
    <p:sldId id="480" r:id="rId230"/>
    <p:sldId id="481" r:id="rId231"/>
    <p:sldId id="482" r:id="rId232"/>
    <p:sldId id="483" r:id="rId233"/>
    <p:sldId id="484" r:id="rId234"/>
    <p:sldId id="485" r:id="rId235"/>
    <p:sldId id="486" r:id="rId236"/>
    <p:sldId id="487" r:id="rId237"/>
    <p:sldId id="488" r:id="rId238"/>
    <p:sldId id="489" r:id="rId239"/>
    <p:sldId id="490" r:id="rId240"/>
    <p:sldId id="491" r:id="rId241"/>
    <p:sldId id="492" r:id="rId242"/>
    <p:sldId id="493" r:id="rId243"/>
    <p:sldId id="494" r:id="rId244"/>
    <p:sldId id="495" r:id="rId245"/>
    <p:sldId id="496" r:id="rId246"/>
    <p:sldId id="497" r:id="rId247"/>
    <p:sldId id="498" r:id="rId248"/>
    <p:sldId id="499" r:id="rId249"/>
    <p:sldId id="500" r:id="rId250"/>
    <p:sldId id="501" r:id="rId251"/>
    <p:sldId id="502" r:id="rId252"/>
    <p:sldId id="503" r:id="rId253"/>
    <p:sldId id="504" r:id="rId254"/>
    <p:sldId id="505" r:id="rId255"/>
    <p:sldId id="506" r:id="rId256"/>
    <p:sldId id="507" r:id="rId257"/>
    <p:sldId id="508" r:id="rId258"/>
    <p:sldId id="509" r:id="rId259"/>
    <p:sldId id="510" r:id="rId260"/>
    <p:sldId id="511" r:id="rId261"/>
    <p:sldId id="512" r:id="rId262"/>
    <p:sldId id="513" r:id="rId263"/>
    <p:sldId id="514" r:id="rId264"/>
    <p:sldId id="515" r:id="rId265"/>
    <p:sldId id="516" r:id="rId266"/>
    <p:sldId id="517" r:id="rId267"/>
    <p:sldId id="518" r:id="rId268"/>
    <p:sldId id="519" r:id="rId269"/>
    <p:sldId id="520" r:id="rId270"/>
    <p:sldId id="521" r:id="rId271"/>
    <p:sldId id="522" r:id="rId272"/>
    <p:sldId id="523" r:id="rId273"/>
    <p:sldId id="524" r:id="rId274"/>
    <p:sldId id="525" r:id="rId275"/>
    <p:sldId id="526" r:id="rId276"/>
    <p:sldId id="527" r:id="rId277"/>
    <p:sldId id="528" r:id="rId278"/>
    <p:sldId id="529" r:id="rId279"/>
    <p:sldId id="530" r:id="rId280"/>
    <p:sldId id="531" r:id="rId281"/>
    <p:sldId id="532" r:id="rId282"/>
    <p:sldId id="533" r:id="rId283"/>
    <p:sldId id="534" r:id="rId284"/>
    <p:sldId id="535" r:id="rId285"/>
    <p:sldId id="536" r:id="rId286"/>
    <p:sldId id="537" r:id="rId287"/>
    <p:sldId id="538" r:id="rId288"/>
    <p:sldId id="539" r:id="rId289"/>
    <p:sldId id="540" r:id="rId290"/>
    <p:sldId id="541" r:id="rId291"/>
    <p:sldId id="542" r:id="rId292"/>
    <p:sldId id="543" r:id="rId293"/>
    <p:sldId id="544" r:id="rId294"/>
    <p:sldId id="545" r:id="rId295"/>
    <p:sldId id="546" r:id="rId296"/>
    <p:sldId id="547" r:id="rId297"/>
    <p:sldId id="548" r:id="rId298"/>
    <p:sldId id="549" r:id="rId299"/>
    <p:sldId id="550" r:id="rId300"/>
    <p:sldId id="551" r:id="rId301"/>
    <p:sldId id="552" r:id="rId302"/>
    <p:sldId id="553" r:id="rId303"/>
    <p:sldId id="554" r:id="rId304"/>
    <p:sldId id="555" r:id="rId305"/>
    <p:sldId id="556" r:id="rId306"/>
    <p:sldId id="557" r:id="rId307"/>
    <p:sldId id="558" r:id="rId308"/>
    <p:sldId id="559" r:id="rId309"/>
    <p:sldId id="560" r:id="rId310"/>
    <p:sldId id="561" r:id="rId311"/>
    <p:sldId id="562" r:id="rId312"/>
    <p:sldId id="563" r:id="rId313"/>
    <p:sldId id="564" r:id="rId314"/>
    <p:sldId id="565" r:id="rId315"/>
    <p:sldId id="566" r:id="rId316"/>
    <p:sldId id="567" r:id="rId317"/>
    <p:sldId id="568" r:id="rId318"/>
    <p:sldId id="569" r:id="rId319"/>
    <p:sldId id="570" r:id="rId320"/>
    <p:sldId id="571" r:id="rId321"/>
    <p:sldId id="572" r:id="rId322"/>
    <p:sldId id="573" r:id="rId323"/>
    <p:sldId id="574" r:id="rId324"/>
    <p:sldId id="575" r:id="rId325"/>
    <p:sldId id="576" r:id="rId326"/>
    <p:sldId id="577" r:id="rId327"/>
    <p:sldId id="578" r:id="rId328"/>
    <p:sldId id="579" r:id="rId329"/>
    <p:sldId id="580" r:id="rId330"/>
    <p:sldId id="581" r:id="rId331"/>
    <p:sldId id="582" r:id="rId332"/>
    <p:sldId id="583" r:id="rId333"/>
    <p:sldId id="584" r:id="rId334"/>
    <p:sldId id="585" r:id="rId335"/>
    <p:sldId id="586" r:id="rId336"/>
    <p:sldId id="587" r:id="rId337"/>
    <p:sldId id="588" r:id="rId338"/>
    <p:sldId id="589" r:id="rId339"/>
    <p:sldId id="590" r:id="rId340"/>
    <p:sldId id="591" r:id="rId341"/>
    <p:sldId id="592" r:id="rId342"/>
    <p:sldId id="593" r:id="rId343"/>
    <p:sldId id="594" r:id="rId344"/>
    <p:sldId id="595" r:id="rId345"/>
    <p:sldId id="596" r:id="rId346"/>
    <p:sldId id="597" r:id="rId347"/>
    <p:sldId id="598" r:id="rId348"/>
    <p:sldId id="599" r:id="rId349"/>
    <p:sldId id="600" r:id="rId350"/>
    <p:sldId id="601" r:id="rId351"/>
    <p:sldId id="602" r:id="rId352"/>
    <p:sldId id="603" r:id="rId353"/>
    <p:sldId id="604" r:id="rId354"/>
    <p:sldId id="605" r:id="rId355"/>
    <p:sldId id="606" r:id="rId356"/>
    <p:sldId id="607" r:id="rId357"/>
    <p:sldId id="608" r:id="rId358"/>
    <p:sldId id="609" r:id="rId359"/>
    <p:sldId id="610" r:id="rId360"/>
    <p:sldId id="611" r:id="rId361"/>
    <p:sldId id="612" r:id="rId362"/>
    <p:sldId id="613" r:id="rId363"/>
    <p:sldId id="614" r:id="rId364"/>
    <p:sldId id="615" r:id="rId365"/>
    <p:sldId id="616" r:id="rId366"/>
    <p:sldId id="617" r:id="rId367"/>
    <p:sldId id="618" r:id="rId368"/>
    <p:sldId id="619" r:id="rId369"/>
    <p:sldId id="620" r:id="rId370"/>
    <p:sldId id="621" r:id="rId371"/>
    <p:sldId id="622" r:id="rId372"/>
    <p:sldId id="623" r:id="rId373"/>
    <p:sldId id="624" r:id="rId374"/>
    <p:sldId id="625" r:id="rId375"/>
    <p:sldId id="626" r:id="rId376"/>
    <p:sldId id="627" r:id="rId377"/>
    <p:sldId id="628" r:id="rId378"/>
    <p:sldId id="629" r:id="rId379"/>
    <p:sldId id="630" r:id="rId380"/>
    <p:sldId id="631" r:id="rId381"/>
    <p:sldId id="632" r:id="rId382"/>
    <p:sldId id="633" r:id="rId383"/>
    <p:sldId id="634" r:id="rId384"/>
    <p:sldId id="635" r:id="rId385"/>
    <p:sldId id="636" r:id="rId386"/>
    <p:sldId id="637" r:id="rId387"/>
    <p:sldId id="638" r:id="rId388"/>
    <p:sldId id="639" r:id="rId389"/>
    <p:sldId id="640" r:id="rId390"/>
    <p:sldId id="641" r:id="rId391"/>
    <p:sldId id="642" r:id="rId392"/>
    <p:sldId id="643" r:id="rId393"/>
    <p:sldId id="644" r:id="rId394"/>
    <p:sldId id="645" r:id="rId395"/>
    <p:sldId id="646" r:id="rId396"/>
    <p:sldId id="647" r:id="rId397"/>
    <p:sldId id="648" r:id="rId398"/>
    <p:sldId id="649" r:id="rId399"/>
    <p:sldId id="650" r:id="rId400"/>
    <p:sldId id="651" r:id="rId401"/>
    <p:sldId id="652" r:id="rId402"/>
    <p:sldId id="653" r:id="rId403"/>
    <p:sldId id="654" r:id="rId404"/>
  </p:sldIdLst>
  <p:sldSz cy="5143500" cx="9144000"/>
  <p:notesSz cx="6858000" cy="9144000"/>
  <p:embeddedFontLst>
    <p:embeddedFont>
      <p:font typeface="Playfair Display"/>
      <p:regular r:id="rId405"/>
      <p:bold r:id="rId406"/>
      <p:italic r:id="rId407"/>
      <p:boldItalic r:id="rId408"/>
    </p:embeddedFont>
    <p:embeddedFont>
      <p:font typeface="Lato"/>
      <p:regular r:id="rId409"/>
      <p:bold r:id="rId410"/>
      <p:italic r:id="rId411"/>
      <p:boldItalic r:id="rId412"/>
    </p:embeddedFont>
    <p:embeddedFont>
      <p:font typeface="Lexend"/>
      <p:regular r:id="rId413"/>
      <p:bold r:id="rId414"/>
    </p:embeddedFont>
    <p:embeddedFont>
      <p:font typeface="Merriweather"/>
      <p:regular r:id="rId415"/>
      <p:bold r:id="rId416"/>
      <p:italic r:id="rId417"/>
      <p:boldItalic r:id="rId4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90" Type="http://schemas.openxmlformats.org/officeDocument/2006/relationships/slide" Target="slides/slide185.xml"/><Relationship Id="rId194" Type="http://schemas.openxmlformats.org/officeDocument/2006/relationships/slide" Target="slides/slide189.xml"/><Relationship Id="rId193" Type="http://schemas.openxmlformats.org/officeDocument/2006/relationships/slide" Target="slides/slide188.xml"/><Relationship Id="rId192" Type="http://schemas.openxmlformats.org/officeDocument/2006/relationships/slide" Target="slides/slide187.xml"/><Relationship Id="rId191" Type="http://schemas.openxmlformats.org/officeDocument/2006/relationships/slide" Target="slides/slide186.xml"/><Relationship Id="rId187" Type="http://schemas.openxmlformats.org/officeDocument/2006/relationships/slide" Target="slides/slide182.xml"/><Relationship Id="rId186" Type="http://schemas.openxmlformats.org/officeDocument/2006/relationships/slide" Target="slides/slide181.xml"/><Relationship Id="rId185" Type="http://schemas.openxmlformats.org/officeDocument/2006/relationships/slide" Target="slides/slide180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188" Type="http://schemas.openxmlformats.org/officeDocument/2006/relationships/slide" Target="slides/slide183.xml"/><Relationship Id="rId183" Type="http://schemas.openxmlformats.org/officeDocument/2006/relationships/slide" Target="slides/slide178.xml"/><Relationship Id="rId182" Type="http://schemas.openxmlformats.org/officeDocument/2006/relationships/slide" Target="slides/slide177.xml"/><Relationship Id="rId181" Type="http://schemas.openxmlformats.org/officeDocument/2006/relationships/slide" Target="slides/slide176.xml"/><Relationship Id="rId180" Type="http://schemas.openxmlformats.org/officeDocument/2006/relationships/slide" Target="slides/slide175.xml"/><Relationship Id="rId176" Type="http://schemas.openxmlformats.org/officeDocument/2006/relationships/slide" Target="slides/slide171.xml"/><Relationship Id="rId297" Type="http://schemas.openxmlformats.org/officeDocument/2006/relationships/slide" Target="slides/slide292.xml"/><Relationship Id="rId175" Type="http://schemas.openxmlformats.org/officeDocument/2006/relationships/slide" Target="slides/slide170.xml"/><Relationship Id="rId296" Type="http://schemas.openxmlformats.org/officeDocument/2006/relationships/slide" Target="slides/slide291.xml"/><Relationship Id="rId174" Type="http://schemas.openxmlformats.org/officeDocument/2006/relationships/slide" Target="slides/slide169.xml"/><Relationship Id="rId295" Type="http://schemas.openxmlformats.org/officeDocument/2006/relationships/slide" Target="slides/slide290.xml"/><Relationship Id="rId173" Type="http://schemas.openxmlformats.org/officeDocument/2006/relationships/slide" Target="slides/slide168.xml"/><Relationship Id="rId294" Type="http://schemas.openxmlformats.org/officeDocument/2006/relationships/slide" Target="slides/slide289.xml"/><Relationship Id="rId179" Type="http://schemas.openxmlformats.org/officeDocument/2006/relationships/slide" Target="slides/slide174.xml"/><Relationship Id="rId178" Type="http://schemas.openxmlformats.org/officeDocument/2006/relationships/slide" Target="slides/slide173.xml"/><Relationship Id="rId299" Type="http://schemas.openxmlformats.org/officeDocument/2006/relationships/slide" Target="slides/slide294.xml"/><Relationship Id="rId177" Type="http://schemas.openxmlformats.org/officeDocument/2006/relationships/slide" Target="slides/slide172.xml"/><Relationship Id="rId298" Type="http://schemas.openxmlformats.org/officeDocument/2006/relationships/slide" Target="slides/slide293.xml"/><Relationship Id="rId198" Type="http://schemas.openxmlformats.org/officeDocument/2006/relationships/slide" Target="slides/slide193.xml"/><Relationship Id="rId197" Type="http://schemas.openxmlformats.org/officeDocument/2006/relationships/slide" Target="slides/slide192.xml"/><Relationship Id="rId196" Type="http://schemas.openxmlformats.org/officeDocument/2006/relationships/slide" Target="slides/slide191.xml"/><Relationship Id="rId195" Type="http://schemas.openxmlformats.org/officeDocument/2006/relationships/slide" Target="slides/slide190.xml"/><Relationship Id="rId199" Type="http://schemas.openxmlformats.org/officeDocument/2006/relationships/slide" Target="slides/slide194.xml"/><Relationship Id="rId150" Type="http://schemas.openxmlformats.org/officeDocument/2006/relationships/slide" Target="slides/slide145.xml"/><Relationship Id="rId271" Type="http://schemas.openxmlformats.org/officeDocument/2006/relationships/slide" Target="slides/slide266.xml"/><Relationship Id="rId392" Type="http://schemas.openxmlformats.org/officeDocument/2006/relationships/slide" Target="slides/slide387.xml"/><Relationship Id="rId270" Type="http://schemas.openxmlformats.org/officeDocument/2006/relationships/slide" Target="slides/slide265.xml"/><Relationship Id="rId391" Type="http://schemas.openxmlformats.org/officeDocument/2006/relationships/slide" Target="slides/slide386.xml"/><Relationship Id="rId390" Type="http://schemas.openxmlformats.org/officeDocument/2006/relationships/slide" Target="slides/slide38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269" Type="http://schemas.openxmlformats.org/officeDocument/2006/relationships/slide" Target="slides/slide264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264" Type="http://schemas.openxmlformats.org/officeDocument/2006/relationships/slide" Target="slides/slide259.xml"/><Relationship Id="rId385" Type="http://schemas.openxmlformats.org/officeDocument/2006/relationships/slide" Target="slides/slide380.xml"/><Relationship Id="rId142" Type="http://schemas.openxmlformats.org/officeDocument/2006/relationships/slide" Target="slides/slide137.xml"/><Relationship Id="rId263" Type="http://schemas.openxmlformats.org/officeDocument/2006/relationships/slide" Target="slides/slide258.xml"/><Relationship Id="rId384" Type="http://schemas.openxmlformats.org/officeDocument/2006/relationships/slide" Target="slides/slide379.xml"/><Relationship Id="rId141" Type="http://schemas.openxmlformats.org/officeDocument/2006/relationships/slide" Target="slides/slide136.xml"/><Relationship Id="rId262" Type="http://schemas.openxmlformats.org/officeDocument/2006/relationships/slide" Target="slides/slide257.xml"/><Relationship Id="rId383" Type="http://schemas.openxmlformats.org/officeDocument/2006/relationships/slide" Target="slides/slide378.xml"/><Relationship Id="rId140" Type="http://schemas.openxmlformats.org/officeDocument/2006/relationships/slide" Target="slides/slide135.xml"/><Relationship Id="rId261" Type="http://schemas.openxmlformats.org/officeDocument/2006/relationships/slide" Target="slides/slide256.xml"/><Relationship Id="rId382" Type="http://schemas.openxmlformats.org/officeDocument/2006/relationships/slide" Target="slides/slide377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268" Type="http://schemas.openxmlformats.org/officeDocument/2006/relationships/slide" Target="slides/slide263.xml"/><Relationship Id="rId389" Type="http://schemas.openxmlformats.org/officeDocument/2006/relationships/slide" Target="slides/slide384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267" Type="http://schemas.openxmlformats.org/officeDocument/2006/relationships/slide" Target="slides/slide262.xml"/><Relationship Id="rId388" Type="http://schemas.openxmlformats.org/officeDocument/2006/relationships/slide" Target="slides/slide383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266" Type="http://schemas.openxmlformats.org/officeDocument/2006/relationships/slide" Target="slides/slide261.xml"/><Relationship Id="rId387" Type="http://schemas.openxmlformats.org/officeDocument/2006/relationships/slide" Target="slides/slide382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265" Type="http://schemas.openxmlformats.org/officeDocument/2006/relationships/slide" Target="slides/slide260.xml"/><Relationship Id="rId386" Type="http://schemas.openxmlformats.org/officeDocument/2006/relationships/slide" Target="slides/slide381.xml"/><Relationship Id="rId260" Type="http://schemas.openxmlformats.org/officeDocument/2006/relationships/slide" Target="slides/slide255.xml"/><Relationship Id="rId381" Type="http://schemas.openxmlformats.org/officeDocument/2006/relationships/slide" Target="slides/slide376.xml"/><Relationship Id="rId380" Type="http://schemas.openxmlformats.org/officeDocument/2006/relationships/slide" Target="slides/slide37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259" Type="http://schemas.openxmlformats.org/officeDocument/2006/relationships/slide" Target="slides/slide254.xml"/><Relationship Id="rId137" Type="http://schemas.openxmlformats.org/officeDocument/2006/relationships/slide" Target="slides/slide132.xml"/><Relationship Id="rId258" Type="http://schemas.openxmlformats.org/officeDocument/2006/relationships/slide" Target="slides/slide253.xml"/><Relationship Id="rId379" Type="http://schemas.openxmlformats.org/officeDocument/2006/relationships/slide" Target="slides/slide374.xml"/><Relationship Id="rId132" Type="http://schemas.openxmlformats.org/officeDocument/2006/relationships/slide" Target="slides/slide127.xml"/><Relationship Id="rId253" Type="http://schemas.openxmlformats.org/officeDocument/2006/relationships/slide" Target="slides/slide248.xml"/><Relationship Id="rId374" Type="http://schemas.openxmlformats.org/officeDocument/2006/relationships/slide" Target="slides/slide369.xml"/><Relationship Id="rId131" Type="http://schemas.openxmlformats.org/officeDocument/2006/relationships/slide" Target="slides/slide126.xml"/><Relationship Id="rId252" Type="http://schemas.openxmlformats.org/officeDocument/2006/relationships/slide" Target="slides/slide247.xml"/><Relationship Id="rId373" Type="http://schemas.openxmlformats.org/officeDocument/2006/relationships/slide" Target="slides/slide368.xml"/><Relationship Id="rId130" Type="http://schemas.openxmlformats.org/officeDocument/2006/relationships/slide" Target="slides/slide125.xml"/><Relationship Id="rId251" Type="http://schemas.openxmlformats.org/officeDocument/2006/relationships/slide" Target="slides/slide246.xml"/><Relationship Id="rId372" Type="http://schemas.openxmlformats.org/officeDocument/2006/relationships/slide" Target="slides/slide367.xml"/><Relationship Id="rId250" Type="http://schemas.openxmlformats.org/officeDocument/2006/relationships/slide" Target="slides/slide245.xml"/><Relationship Id="rId371" Type="http://schemas.openxmlformats.org/officeDocument/2006/relationships/slide" Target="slides/slide366.xml"/><Relationship Id="rId136" Type="http://schemas.openxmlformats.org/officeDocument/2006/relationships/slide" Target="slides/slide131.xml"/><Relationship Id="rId257" Type="http://schemas.openxmlformats.org/officeDocument/2006/relationships/slide" Target="slides/slide252.xml"/><Relationship Id="rId378" Type="http://schemas.openxmlformats.org/officeDocument/2006/relationships/slide" Target="slides/slide373.xml"/><Relationship Id="rId135" Type="http://schemas.openxmlformats.org/officeDocument/2006/relationships/slide" Target="slides/slide130.xml"/><Relationship Id="rId256" Type="http://schemas.openxmlformats.org/officeDocument/2006/relationships/slide" Target="slides/slide251.xml"/><Relationship Id="rId377" Type="http://schemas.openxmlformats.org/officeDocument/2006/relationships/slide" Target="slides/slide372.xml"/><Relationship Id="rId134" Type="http://schemas.openxmlformats.org/officeDocument/2006/relationships/slide" Target="slides/slide129.xml"/><Relationship Id="rId255" Type="http://schemas.openxmlformats.org/officeDocument/2006/relationships/slide" Target="slides/slide250.xml"/><Relationship Id="rId376" Type="http://schemas.openxmlformats.org/officeDocument/2006/relationships/slide" Target="slides/slide371.xml"/><Relationship Id="rId133" Type="http://schemas.openxmlformats.org/officeDocument/2006/relationships/slide" Target="slides/slide128.xml"/><Relationship Id="rId254" Type="http://schemas.openxmlformats.org/officeDocument/2006/relationships/slide" Target="slides/slide249.xml"/><Relationship Id="rId375" Type="http://schemas.openxmlformats.org/officeDocument/2006/relationships/slide" Target="slides/slide370.xml"/><Relationship Id="rId172" Type="http://schemas.openxmlformats.org/officeDocument/2006/relationships/slide" Target="slides/slide167.xml"/><Relationship Id="rId293" Type="http://schemas.openxmlformats.org/officeDocument/2006/relationships/slide" Target="slides/slide288.xml"/><Relationship Id="rId171" Type="http://schemas.openxmlformats.org/officeDocument/2006/relationships/slide" Target="slides/slide166.xml"/><Relationship Id="rId292" Type="http://schemas.openxmlformats.org/officeDocument/2006/relationships/slide" Target="slides/slide287.xml"/><Relationship Id="rId170" Type="http://schemas.openxmlformats.org/officeDocument/2006/relationships/slide" Target="slides/slide165.xml"/><Relationship Id="rId291" Type="http://schemas.openxmlformats.org/officeDocument/2006/relationships/slide" Target="slides/slide286.xml"/><Relationship Id="rId290" Type="http://schemas.openxmlformats.org/officeDocument/2006/relationships/slide" Target="slides/slide285.xml"/><Relationship Id="rId165" Type="http://schemas.openxmlformats.org/officeDocument/2006/relationships/slide" Target="slides/slide160.xml"/><Relationship Id="rId286" Type="http://schemas.openxmlformats.org/officeDocument/2006/relationships/slide" Target="slides/slide281.xml"/><Relationship Id="rId164" Type="http://schemas.openxmlformats.org/officeDocument/2006/relationships/slide" Target="slides/slide159.xml"/><Relationship Id="rId285" Type="http://schemas.openxmlformats.org/officeDocument/2006/relationships/slide" Target="slides/slide280.xml"/><Relationship Id="rId163" Type="http://schemas.openxmlformats.org/officeDocument/2006/relationships/slide" Target="slides/slide158.xml"/><Relationship Id="rId284" Type="http://schemas.openxmlformats.org/officeDocument/2006/relationships/slide" Target="slides/slide279.xml"/><Relationship Id="rId162" Type="http://schemas.openxmlformats.org/officeDocument/2006/relationships/slide" Target="slides/slide157.xml"/><Relationship Id="rId283" Type="http://schemas.openxmlformats.org/officeDocument/2006/relationships/slide" Target="slides/slide278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289" Type="http://schemas.openxmlformats.org/officeDocument/2006/relationships/slide" Target="slides/slide284.xml"/><Relationship Id="rId167" Type="http://schemas.openxmlformats.org/officeDocument/2006/relationships/slide" Target="slides/slide162.xml"/><Relationship Id="rId288" Type="http://schemas.openxmlformats.org/officeDocument/2006/relationships/slide" Target="slides/slide283.xml"/><Relationship Id="rId166" Type="http://schemas.openxmlformats.org/officeDocument/2006/relationships/slide" Target="slides/slide161.xml"/><Relationship Id="rId287" Type="http://schemas.openxmlformats.org/officeDocument/2006/relationships/slide" Target="slides/slide282.xml"/><Relationship Id="rId161" Type="http://schemas.openxmlformats.org/officeDocument/2006/relationships/slide" Target="slides/slide156.xml"/><Relationship Id="rId282" Type="http://schemas.openxmlformats.org/officeDocument/2006/relationships/slide" Target="slides/slide277.xml"/><Relationship Id="rId160" Type="http://schemas.openxmlformats.org/officeDocument/2006/relationships/slide" Target="slides/slide155.xml"/><Relationship Id="rId281" Type="http://schemas.openxmlformats.org/officeDocument/2006/relationships/slide" Target="slides/slide276.xml"/><Relationship Id="rId280" Type="http://schemas.openxmlformats.org/officeDocument/2006/relationships/slide" Target="slides/slide275.xml"/><Relationship Id="rId159" Type="http://schemas.openxmlformats.org/officeDocument/2006/relationships/slide" Target="slides/slide154.xml"/><Relationship Id="rId154" Type="http://schemas.openxmlformats.org/officeDocument/2006/relationships/slide" Target="slides/slide149.xml"/><Relationship Id="rId275" Type="http://schemas.openxmlformats.org/officeDocument/2006/relationships/slide" Target="slides/slide270.xml"/><Relationship Id="rId396" Type="http://schemas.openxmlformats.org/officeDocument/2006/relationships/slide" Target="slides/slide391.xml"/><Relationship Id="rId153" Type="http://schemas.openxmlformats.org/officeDocument/2006/relationships/slide" Target="slides/slide148.xml"/><Relationship Id="rId274" Type="http://schemas.openxmlformats.org/officeDocument/2006/relationships/slide" Target="slides/slide269.xml"/><Relationship Id="rId395" Type="http://schemas.openxmlformats.org/officeDocument/2006/relationships/slide" Target="slides/slide390.xml"/><Relationship Id="rId152" Type="http://schemas.openxmlformats.org/officeDocument/2006/relationships/slide" Target="slides/slide147.xml"/><Relationship Id="rId273" Type="http://schemas.openxmlformats.org/officeDocument/2006/relationships/slide" Target="slides/slide268.xml"/><Relationship Id="rId394" Type="http://schemas.openxmlformats.org/officeDocument/2006/relationships/slide" Target="slides/slide389.xml"/><Relationship Id="rId151" Type="http://schemas.openxmlformats.org/officeDocument/2006/relationships/slide" Target="slides/slide146.xml"/><Relationship Id="rId272" Type="http://schemas.openxmlformats.org/officeDocument/2006/relationships/slide" Target="slides/slide267.xml"/><Relationship Id="rId393" Type="http://schemas.openxmlformats.org/officeDocument/2006/relationships/slide" Target="slides/slide388.xml"/><Relationship Id="rId158" Type="http://schemas.openxmlformats.org/officeDocument/2006/relationships/slide" Target="slides/slide153.xml"/><Relationship Id="rId279" Type="http://schemas.openxmlformats.org/officeDocument/2006/relationships/slide" Target="slides/slide274.xml"/><Relationship Id="rId157" Type="http://schemas.openxmlformats.org/officeDocument/2006/relationships/slide" Target="slides/slide152.xml"/><Relationship Id="rId278" Type="http://schemas.openxmlformats.org/officeDocument/2006/relationships/slide" Target="slides/slide273.xml"/><Relationship Id="rId399" Type="http://schemas.openxmlformats.org/officeDocument/2006/relationships/slide" Target="slides/slide394.xml"/><Relationship Id="rId156" Type="http://schemas.openxmlformats.org/officeDocument/2006/relationships/slide" Target="slides/slide151.xml"/><Relationship Id="rId277" Type="http://schemas.openxmlformats.org/officeDocument/2006/relationships/slide" Target="slides/slide272.xml"/><Relationship Id="rId398" Type="http://schemas.openxmlformats.org/officeDocument/2006/relationships/slide" Target="slides/slide393.xml"/><Relationship Id="rId155" Type="http://schemas.openxmlformats.org/officeDocument/2006/relationships/slide" Target="slides/slide150.xml"/><Relationship Id="rId276" Type="http://schemas.openxmlformats.org/officeDocument/2006/relationships/slide" Target="slides/slide271.xml"/><Relationship Id="rId397" Type="http://schemas.openxmlformats.org/officeDocument/2006/relationships/slide" Target="slides/slide392.xml"/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09" Type="http://schemas.openxmlformats.org/officeDocument/2006/relationships/font" Target="fonts/Lato-regular.fntdata"/><Relationship Id="rId404" Type="http://schemas.openxmlformats.org/officeDocument/2006/relationships/slide" Target="slides/slide399.xml"/><Relationship Id="rId403" Type="http://schemas.openxmlformats.org/officeDocument/2006/relationships/slide" Target="slides/slide398.xml"/><Relationship Id="rId402" Type="http://schemas.openxmlformats.org/officeDocument/2006/relationships/slide" Target="slides/slide397.xml"/><Relationship Id="rId401" Type="http://schemas.openxmlformats.org/officeDocument/2006/relationships/slide" Target="slides/slide396.xml"/><Relationship Id="rId408" Type="http://schemas.openxmlformats.org/officeDocument/2006/relationships/font" Target="fonts/PlayfairDisplay-boldItalic.fntdata"/><Relationship Id="rId407" Type="http://schemas.openxmlformats.org/officeDocument/2006/relationships/font" Target="fonts/PlayfairDisplay-italic.fntdata"/><Relationship Id="rId406" Type="http://schemas.openxmlformats.org/officeDocument/2006/relationships/font" Target="fonts/PlayfairDisplay-bold.fntdata"/><Relationship Id="rId405" Type="http://schemas.openxmlformats.org/officeDocument/2006/relationships/font" Target="fonts/PlayfairDisplay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400" Type="http://schemas.openxmlformats.org/officeDocument/2006/relationships/slide" Target="slides/slide395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107" Type="http://schemas.openxmlformats.org/officeDocument/2006/relationships/slide" Target="slides/slide102.xml"/><Relationship Id="rId228" Type="http://schemas.openxmlformats.org/officeDocument/2006/relationships/slide" Target="slides/slide223.xml"/><Relationship Id="rId349" Type="http://schemas.openxmlformats.org/officeDocument/2006/relationships/slide" Target="slides/slide344.xml"/><Relationship Id="rId106" Type="http://schemas.openxmlformats.org/officeDocument/2006/relationships/slide" Target="slides/slide101.xml"/><Relationship Id="rId227" Type="http://schemas.openxmlformats.org/officeDocument/2006/relationships/slide" Target="slides/slide222.xml"/><Relationship Id="rId348" Type="http://schemas.openxmlformats.org/officeDocument/2006/relationships/slide" Target="slides/slide343.xml"/><Relationship Id="rId105" Type="http://schemas.openxmlformats.org/officeDocument/2006/relationships/slide" Target="slides/slide100.xml"/><Relationship Id="rId226" Type="http://schemas.openxmlformats.org/officeDocument/2006/relationships/slide" Target="slides/slide221.xml"/><Relationship Id="rId347" Type="http://schemas.openxmlformats.org/officeDocument/2006/relationships/slide" Target="slides/slide342.xml"/><Relationship Id="rId104" Type="http://schemas.openxmlformats.org/officeDocument/2006/relationships/slide" Target="slides/slide99.xml"/><Relationship Id="rId225" Type="http://schemas.openxmlformats.org/officeDocument/2006/relationships/slide" Target="slides/slide220.xml"/><Relationship Id="rId346" Type="http://schemas.openxmlformats.org/officeDocument/2006/relationships/slide" Target="slides/slide341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229" Type="http://schemas.openxmlformats.org/officeDocument/2006/relationships/slide" Target="slides/slide224.xml"/><Relationship Id="rId220" Type="http://schemas.openxmlformats.org/officeDocument/2006/relationships/slide" Target="slides/slide215.xml"/><Relationship Id="rId341" Type="http://schemas.openxmlformats.org/officeDocument/2006/relationships/slide" Target="slides/slide336.xml"/><Relationship Id="rId340" Type="http://schemas.openxmlformats.org/officeDocument/2006/relationships/slide" Target="slides/slide335.xml"/><Relationship Id="rId103" Type="http://schemas.openxmlformats.org/officeDocument/2006/relationships/slide" Target="slides/slide98.xml"/><Relationship Id="rId224" Type="http://schemas.openxmlformats.org/officeDocument/2006/relationships/slide" Target="slides/slide219.xml"/><Relationship Id="rId345" Type="http://schemas.openxmlformats.org/officeDocument/2006/relationships/slide" Target="slides/slide340.xml"/><Relationship Id="rId102" Type="http://schemas.openxmlformats.org/officeDocument/2006/relationships/slide" Target="slides/slide97.xml"/><Relationship Id="rId223" Type="http://schemas.openxmlformats.org/officeDocument/2006/relationships/slide" Target="slides/slide218.xml"/><Relationship Id="rId344" Type="http://schemas.openxmlformats.org/officeDocument/2006/relationships/slide" Target="slides/slide339.xml"/><Relationship Id="rId101" Type="http://schemas.openxmlformats.org/officeDocument/2006/relationships/slide" Target="slides/slide96.xml"/><Relationship Id="rId222" Type="http://schemas.openxmlformats.org/officeDocument/2006/relationships/slide" Target="slides/slide217.xml"/><Relationship Id="rId343" Type="http://schemas.openxmlformats.org/officeDocument/2006/relationships/slide" Target="slides/slide338.xml"/><Relationship Id="rId100" Type="http://schemas.openxmlformats.org/officeDocument/2006/relationships/slide" Target="slides/slide95.xml"/><Relationship Id="rId221" Type="http://schemas.openxmlformats.org/officeDocument/2006/relationships/slide" Target="slides/slide216.xml"/><Relationship Id="rId342" Type="http://schemas.openxmlformats.org/officeDocument/2006/relationships/slide" Target="slides/slide337.xml"/><Relationship Id="rId217" Type="http://schemas.openxmlformats.org/officeDocument/2006/relationships/slide" Target="slides/slide212.xml"/><Relationship Id="rId338" Type="http://schemas.openxmlformats.org/officeDocument/2006/relationships/slide" Target="slides/slide333.xml"/><Relationship Id="rId216" Type="http://schemas.openxmlformats.org/officeDocument/2006/relationships/slide" Target="slides/slide211.xml"/><Relationship Id="rId337" Type="http://schemas.openxmlformats.org/officeDocument/2006/relationships/slide" Target="slides/slide332.xml"/><Relationship Id="rId215" Type="http://schemas.openxmlformats.org/officeDocument/2006/relationships/slide" Target="slides/slide210.xml"/><Relationship Id="rId336" Type="http://schemas.openxmlformats.org/officeDocument/2006/relationships/slide" Target="slides/slide331.xml"/><Relationship Id="rId214" Type="http://schemas.openxmlformats.org/officeDocument/2006/relationships/slide" Target="slides/slide209.xml"/><Relationship Id="rId335" Type="http://schemas.openxmlformats.org/officeDocument/2006/relationships/slide" Target="slides/slide330.xml"/><Relationship Id="rId219" Type="http://schemas.openxmlformats.org/officeDocument/2006/relationships/slide" Target="slides/slide214.xml"/><Relationship Id="rId218" Type="http://schemas.openxmlformats.org/officeDocument/2006/relationships/slide" Target="slides/slide213.xml"/><Relationship Id="rId339" Type="http://schemas.openxmlformats.org/officeDocument/2006/relationships/slide" Target="slides/slide334.xml"/><Relationship Id="rId330" Type="http://schemas.openxmlformats.org/officeDocument/2006/relationships/slide" Target="slides/slide325.xml"/><Relationship Id="rId213" Type="http://schemas.openxmlformats.org/officeDocument/2006/relationships/slide" Target="slides/slide208.xml"/><Relationship Id="rId334" Type="http://schemas.openxmlformats.org/officeDocument/2006/relationships/slide" Target="slides/slide329.xml"/><Relationship Id="rId212" Type="http://schemas.openxmlformats.org/officeDocument/2006/relationships/slide" Target="slides/slide207.xml"/><Relationship Id="rId333" Type="http://schemas.openxmlformats.org/officeDocument/2006/relationships/slide" Target="slides/slide328.xml"/><Relationship Id="rId211" Type="http://schemas.openxmlformats.org/officeDocument/2006/relationships/slide" Target="slides/slide206.xml"/><Relationship Id="rId332" Type="http://schemas.openxmlformats.org/officeDocument/2006/relationships/slide" Target="slides/slide327.xml"/><Relationship Id="rId210" Type="http://schemas.openxmlformats.org/officeDocument/2006/relationships/slide" Target="slides/slide205.xml"/><Relationship Id="rId331" Type="http://schemas.openxmlformats.org/officeDocument/2006/relationships/slide" Target="slides/slide326.xml"/><Relationship Id="rId370" Type="http://schemas.openxmlformats.org/officeDocument/2006/relationships/slide" Target="slides/slide365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249" Type="http://schemas.openxmlformats.org/officeDocument/2006/relationships/slide" Target="slides/slide244.xml"/><Relationship Id="rId127" Type="http://schemas.openxmlformats.org/officeDocument/2006/relationships/slide" Target="slides/slide122.xml"/><Relationship Id="rId248" Type="http://schemas.openxmlformats.org/officeDocument/2006/relationships/slide" Target="slides/slide243.xml"/><Relationship Id="rId369" Type="http://schemas.openxmlformats.org/officeDocument/2006/relationships/slide" Target="slides/slide364.xml"/><Relationship Id="rId126" Type="http://schemas.openxmlformats.org/officeDocument/2006/relationships/slide" Target="slides/slide121.xml"/><Relationship Id="rId247" Type="http://schemas.openxmlformats.org/officeDocument/2006/relationships/slide" Target="slides/slide242.xml"/><Relationship Id="rId368" Type="http://schemas.openxmlformats.org/officeDocument/2006/relationships/slide" Target="slides/slide363.xml"/><Relationship Id="rId121" Type="http://schemas.openxmlformats.org/officeDocument/2006/relationships/slide" Target="slides/slide116.xml"/><Relationship Id="rId242" Type="http://schemas.openxmlformats.org/officeDocument/2006/relationships/slide" Target="slides/slide237.xml"/><Relationship Id="rId363" Type="http://schemas.openxmlformats.org/officeDocument/2006/relationships/slide" Target="slides/slide358.xml"/><Relationship Id="rId120" Type="http://schemas.openxmlformats.org/officeDocument/2006/relationships/slide" Target="slides/slide115.xml"/><Relationship Id="rId241" Type="http://schemas.openxmlformats.org/officeDocument/2006/relationships/slide" Target="slides/slide236.xml"/><Relationship Id="rId362" Type="http://schemas.openxmlformats.org/officeDocument/2006/relationships/slide" Target="slides/slide357.xml"/><Relationship Id="rId240" Type="http://schemas.openxmlformats.org/officeDocument/2006/relationships/slide" Target="slides/slide235.xml"/><Relationship Id="rId361" Type="http://schemas.openxmlformats.org/officeDocument/2006/relationships/slide" Target="slides/slide356.xml"/><Relationship Id="rId360" Type="http://schemas.openxmlformats.org/officeDocument/2006/relationships/slide" Target="slides/slide355.xml"/><Relationship Id="rId125" Type="http://schemas.openxmlformats.org/officeDocument/2006/relationships/slide" Target="slides/slide120.xml"/><Relationship Id="rId246" Type="http://schemas.openxmlformats.org/officeDocument/2006/relationships/slide" Target="slides/slide241.xml"/><Relationship Id="rId367" Type="http://schemas.openxmlformats.org/officeDocument/2006/relationships/slide" Target="slides/slide362.xml"/><Relationship Id="rId124" Type="http://schemas.openxmlformats.org/officeDocument/2006/relationships/slide" Target="slides/slide119.xml"/><Relationship Id="rId245" Type="http://schemas.openxmlformats.org/officeDocument/2006/relationships/slide" Target="slides/slide240.xml"/><Relationship Id="rId366" Type="http://schemas.openxmlformats.org/officeDocument/2006/relationships/slide" Target="slides/slide361.xml"/><Relationship Id="rId123" Type="http://schemas.openxmlformats.org/officeDocument/2006/relationships/slide" Target="slides/slide118.xml"/><Relationship Id="rId244" Type="http://schemas.openxmlformats.org/officeDocument/2006/relationships/slide" Target="slides/slide239.xml"/><Relationship Id="rId365" Type="http://schemas.openxmlformats.org/officeDocument/2006/relationships/slide" Target="slides/slide360.xml"/><Relationship Id="rId122" Type="http://schemas.openxmlformats.org/officeDocument/2006/relationships/slide" Target="slides/slide117.xml"/><Relationship Id="rId243" Type="http://schemas.openxmlformats.org/officeDocument/2006/relationships/slide" Target="slides/slide238.xml"/><Relationship Id="rId364" Type="http://schemas.openxmlformats.org/officeDocument/2006/relationships/slide" Target="slides/slide359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239" Type="http://schemas.openxmlformats.org/officeDocument/2006/relationships/slide" Target="slides/slide234.xml"/><Relationship Id="rId117" Type="http://schemas.openxmlformats.org/officeDocument/2006/relationships/slide" Target="slides/slide112.xml"/><Relationship Id="rId238" Type="http://schemas.openxmlformats.org/officeDocument/2006/relationships/slide" Target="slides/slide233.xml"/><Relationship Id="rId359" Type="http://schemas.openxmlformats.org/officeDocument/2006/relationships/slide" Target="slides/slide354.xml"/><Relationship Id="rId116" Type="http://schemas.openxmlformats.org/officeDocument/2006/relationships/slide" Target="slides/slide111.xml"/><Relationship Id="rId237" Type="http://schemas.openxmlformats.org/officeDocument/2006/relationships/slide" Target="slides/slide232.xml"/><Relationship Id="rId358" Type="http://schemas.openxmlformats.org/officeDocument/2006/relationships/slide" Target="slides/slide353.xml"/><Relationship Id="rId115" Type="http://schemas.openxmlformats.org/officeDocument/2006/relationships/slide" Target="slides/slide110.xml"/><Relationship Id="rId236" Type="http://schemas.openxmlformats.org/officeDocument/2006/relationships/slide" Target="slides/slide231.xml"/><Relationship Id="rId357" Type="http://schemas.openxmlformats.org/officeDocument/2006/relationships/slide" Target="slides/slide352.xml"/><Relationship Id="rId119" Type="http://schemas.openxmlformats.org/officeDocument/2006/relationships/slide" Target="slides/slide114.xml"/><Relationship Id="rId110" Type="http://schemas.openxmlformats.org/officeDocument/2006/relationships/slide" Target="slides/slide105.xml"/><Relationship Id="rId231" Type="http://schemas.openxmlformats.org/officeDocument/2006/relationships/slide" Target="slides/slide226.xml"/><Relationship Id="rId352" Type="http://schemas.openxmlformats.org/officeDocument/2006/relationships/slide" Target="slides/slide347.xml"/><Relationship Id="rId230" Type="http://schemas.openxmlformats.org/officeDocument/2006/relationships/slide" Target="slides/slide225.xml"/><Relationship Id="rId351" Type="http://schemas.openxmlformats.org/officeDocument/2006/relationships/slide" Target="slides/slide346.xml"/><Relationship Id="rId350" Type="http://schemas.openxmlformats.org/officeDocument/2006/relationships/slide" Target="slides/slide345.xml"/><Relationship Id="rId114" Type="http://schemas.openxmlformats.org/officeDocument/2006/relationships/slide" Target="slides/slide109.xml"/><Relationship Id="rId235" Type="http://schemas.openxmlformats.org/officeDocument/2006/relationships/slide" Target="slides/slide230.xml"/><Relationship Id="rId356" Type="http://schemas.openxmlformats.org/officeDocument/2006/relationships/slide" Target="slides/slide351.xml"/><Relationship Id="rId113" Type="http://schemas.openxmlformats.org/officeDocument/2006/relationships/slide" Target="slides/slide108.xml"/><Relationship Id="rId234" Type="http://schemas.openxmlformats.org/officeDocument/2006/relationships/slide" Target="slides/slide229.xml"/><Relationship Id="rId355" Type="http://schemas.openxmlformats.org/officeDocument/2006/relationships/slide" Target="slides/slide350.xml"/><Relationship Id="rId112" Type="http://schemas.openxmlformats.org/officeDocument/2006/relationships/slide" Target="slides/slide107.xml"/><Relationship Id="rId233" Type="http://schemas.openxmlformats.org/officeDocument/2006/relationships/slide" Target="slides/slide228.xml"/><Relationship Id="rId354" Type="http://schemas.openxmlformats.org/officeDocument/2006/relationships/slide" Target="slides/slide349.xml"/><Relationship Id="rId111" Type="http://schemas.openxmlformats.org/officeDocument/2006/relationships/slide" Target="slides/slide106.xml"/><Relationship Id="rId232" Type="http://schemas.openxmlformats.org/officeDocument/2006/relationships/slide" Target="slides/slide227.xml"/><Relationship Id="rId353" Type="http://schemas.openxmlformats.org/officeDocument/2006/relationships/slide" Target="slides/slide348.xml"/><Relationship Id="rId305" Type="http://schemas.openxmlformats.org/officeDocument/2006/relationships/slide" Target="slides/slide300.xml"/><Relationship Id="rId304" Type="http://schemas.openxmlformats.org/officeDocument/2006/relationships/slide" Target="slides/slide299.xml"/><Relationship Id="rId303" Type="http://schemas.openxmlformats.org/officeDocument/2006/relationships/slide" Target="slides/slide298.xml"/><Relationship Id="rId302" Type="http://schemas.openxmlformats.org/officeDocument/2006/relationships/slide" Target="slides/slide297.xml"/><Relationship Id="rId309" Type="http://schemas.openxmlformats.org/officeDocument/2006/relationships/slide" Target="slides/slide304.xml"/><Relationship Id="rId308" Type="http://schemas.openxmlformats.org/officeDocument/2006/relationships/slide" Target="slides/slide303.xml"/><Relationship Id="rId307" Type="http://schemas.openxmlformats.org/officeDocument/2006/relationships/slide" Target="slides/slide302.xml"/><Relationship Id="rId306" Type="http://schemas.openxmlformats.org/officeDocument/2006/relationships/slide" Target="slides/slide301.xml"/><Relationship Id="rId301" Type="http://schemas.openxmlformats.org/officeDocument/2006/relationships/slide" Target="slides/slide296.xml"/><Relationship Id="rId300" Type="http://schemas.openxmlformats.org/officeDocument/2006/relationships/slide" Target="slides/slide295.xml"/><Relationship Id="rId415" Type="http://schemas.openxmlformats.org/officeDocument/2006/relationships/font" Target="fonts/Merriweather-regular.fntdata"/><Relationship Id="rId414" Type="http://schemas.openxmlformats.org/officeDocument/2006/relationships/font" Target="fonts/Lexend-bold.fntdata"/><Relationship Id="rId413" Type="http://schemas.openxmlformats.org/officeDocument/2006/relationships/font" Target="fonts/Lexend-regular.fntdata"/><Relationship Id="rId412" Type="http://schemas.openxmlformats.org/officeDocument/2006/relationships/font" Target="fonts/Lato-boldItalic.fntdata"/><Relationship Id="rId418" Type="http://schemas.openxmlformats.org/officeDocument/2006/relationships/font" Target="fonts/Merriweather-boldItalic.fntdata"/><Relationship Id="rId417" Type="http://schemas.openxmlformats.org/officeDocument/2006/relationships/font" Target="fonts/Merriweather-italic.fntdata"/><Relationship Id="rId416" Type="http://schemas.openxmlformats.org/officeDocument/2006/relationships/font" Target="fonts/Merriweather-bold.fntdata"/><Relationship Id="rId411" Type="http://schemas.openxmlformats.org/officeDocument/2006/relationships/font" Target="fonts/Lato-italic.fntdata"/><Relationship Id="rId410" Type="http://schemas.openxmlformats.org/officeDocument/2006/relationships/font" Target="fonts/Lato-bold.fntdata"/><Relationship Id="rId206" Type="http://schemas.openxmlformats.org/officeDocument/2006/relationships/slide" Target="slides/slide201.xml"/><Relationship Id="rId327" Type="http://schemas.openxmlformats.org/officeDocument/2006/relationships/slide" Target="slides/slide322.xml"/><Relationship Id="rId205" Type="http://schemas.openxmlformats.org/officeDocument/2006/relationships/slide" Target="slides/slide200.xml"/><Relationship Id="rId326" Type="http://schemas.openxmlformats.org/officeDocument/2006/relationships/slide" Target="slides/slide321.xml"/><Relationship Id="rId204" Type="http://schemas.openxmlformats.org/officeDocument/2006/relationships/slide" Target="slides/slide199.xml"/><Relationship Id="rId325" Type="http://schemas.openxmlformats.org/officeDocument/2006/relationships/slide" Target="slides/slide320.xml"/><Relationship Id="rId203" Type="http://schemas.openxmlformats.org/officeDocument/2006/relationships/slide" Target="slides/slide198.xml"/><Relationship Id="rId324" Type="http://schemas.openxmlformats.org/officeDocument/2006/relationships/slide" Target="slides/slide319.xml"/><Relationship Id="rId209" Type="http://schemas.openxmlformats.org/officeDocument/2006/relationships/slide" Target="slides/slide204.xml"/><Relationship Id="rId208" Type="http://schemas.openxmlformats.org/officeDocument/2006/relationships/slide" Target="slides/slide203.xml"/><Relationship Id="rId329" Type="http://schemas.openxmlformats.org/officeDocument/2006/relationships/slide" Target="slides/slide324.xml"/><Relationship Id="rId207" Type="http://schemas.openxmlformats.org/officeDocument/2006/relationships/slide" Target="slides/slide202.xml"/><Relationship Id="rId328" Type="http://schemas.openxmlformats.org/officeDocument/2006/relationships/slide" Target="slides/slide323.xml"/><Relationship Id="rId202" Type="http://schemas.openxmlformats.org/officeDocument/2006/relationships/slide" Target="slides/slide197.xml"/><Relationship Id="rId323" Type="http://schemas.openxmlformats.org/officeDocument/2006/relationships/slide" Target="slides/slide318.xml"/><Relationship Id="rId201" Type="http://schemas.openxmlformats.org/officeDocument/2006/relationships/slide" Target="slides/slide196.xml"/><Relationship Id="rId322" Type="http://schemas.openxmlformats.org/officeDocument/2006/relationships/slide" Target="slides/slide317.xml"/><Relationship Id="rId200" Type="http://schemas.openxmlformats.org/officeDocument/2006/relationships/slide" Target="slides/slide195.xml"/><Relationship Id="rId321" Type="http://schemas.openxmlformats.org/officeDocument/2006/relationships/slide" Target="slides/slide316.xml"/><Relationship Id="rId320" Type="http://schemas.openxmlformats.org/officeDocument/2006/relationships/slide" Target="slides/slide315.xml"/><Relationship Id="rId316" Type="http://schemas.openxmlformats.org/officeDocument/2006/relationships/slide" Target="slides/slide311.xml"/><Relationship Id="rId315" Type="http://schemas.openxmlformats.org/officeDocument/2006/relationships/slide" Target="slides/slide310.xml"/><Relationship Id="rId314" Type="http://schemas.openxmlformats.org/officeDocument/2006/relationships/slide" Target="slides/slide309.xml"/><Relationship Id="rId313" Type="http://schemas.openxmlformats.org/officeDocument/2006/relationships/slide" Target="slides/slide308.xml"/><Relationship Id="rId319" Type="http://schemas.openxmlformats.org/officeDocument/2006/relationships/slide" Target="slides/slide314.xml"/><Relationship Id="rId318" Type="http://schemas.openxmlformats.org/officeDocument/2006/relationships/slide" Target="slides/slide313.xml"/><Relationship Id="rId317" Type="http://schemas.openxmlformats.org/officeDocument/2006/relationships/slide" Target="slides/slide312.xml"/><Relationship Id="rId312" Type="http://schemas.openxmlformats.org/officeDocument/2006/relationships/slide" Target="slides/slide307.xml"/><Relationship Id="rId311" Type="http://schemas.openxmlformats.org/officeDocument/2006/relationships/slide" Target="slides/slide306.xml"/><Relationship Id="rId310" Type="http://schemas.openxmlformats.org/officeDocument/2006/relationships/slide" Target="slides/slide30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d3970bcce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d3970bcce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cb65b6d023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cb65b6d023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2cb65b6d023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2cb65b6d023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2cb65b6d023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2cb65b6d023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cb65b6d023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cb65b6d023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2cb65b6d023_0_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2cb65b6d023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cb65b6d023_0_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2cb65b6d023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2cb65b6d023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2cb65b6d023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cb65b6d023_0_1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2cb65b6d023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cb65b6d023_0_10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2cb65b6d023_0_1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cb65b6d023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2cb65b6d023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d3970bcce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d3970bcce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cb65b6d023_0_1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cb65b6d023_0_1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cb65b6d023_0_1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cb65b6d023_0_1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2cb65b6d023_0_1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2cb65b6d023_0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cb65b6d023_0_1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2cb65b6d023_0_1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2cb65b6d023_0_1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2cb65b6d023_0_1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2cb65b6d023_0_1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2cb65b6d023_0_1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b65b6d023_0_1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2cb65b6d023_0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cb65b6d023_0_1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2cb65b6d023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cb65b6d023_0_1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2cb65b6d023_0_1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cb65b6d023_0_1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2cb65b6d023_0_1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d3970bcce_0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d3970bcce_0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2cb65b6d023_0_1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2cb65b6d023_0_1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cb65b6d023_0_1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2cb65b6d023_0_1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cb65b6d023_0_1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cb65b6d023_0_1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2cb65b6d023_0_1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2cb65b6d023_0_1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2cb65b6d023_0_1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2cb65b6d023_0_1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cb65b6d023_0_1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2cb65b6d023_0_1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26d4dd60bee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26d4dd60bee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cb65b6d023_0_2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2cb65b6d023_0_2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cb65b6d023_0_2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2cb65b6d023_0_2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cb65b6d023_0_2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2cb65b6d023_0_2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d3970bcce_0_1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d3970bcce_0_1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2cb65b6d023_0_2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2cb65b6d023_0_2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cb65b6d023_0_2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2cb65b6d023_0_2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cb65b6d023_0_2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2cb65b6d023_0_2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cb65b6d023_0_2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2cb65b6d023_0_2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2cb65b6d023_0_2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2cb65b6d023_0_2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2cb65b6d023_0_2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2cb65b6d023_0_2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2cb65b6d023_0_2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2cb65b6d023_0_2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cb65b6d023_0_2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2cb65b6d023_0_2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cb65b6d023_0_2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2cb65b6d023_0_2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2cb65b6d023_0_2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2cb65b6d023_0_2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b65b6d023_0_2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b65b6d023_0_2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cb65b6d023_0_2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2cb65b6d023_0_2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2cb65b6d023_0_2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2cb65b6d023_0_2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cb65b6d023_0_2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2cb65b6d023_0_2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cb65b6d023_0_2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2cb65b6d023_0_2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2cb65b6d023_0_2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2cb65b6d023_0_2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2cb65b6d023_0_2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2cb65b6d023_0_2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2cb65b6d023_0_2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2cb65b6d023_0_2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2cb65b6d023_0_2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2cb65b6d023_0_2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2cb65b6d023_0_2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2cb65b6d023_0_2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2cb65b6d023_0_2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1" name="Google Shape;1711;g2cb65b6d023_0_2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b65b6d023_0_2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b65b6d023_0_2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2cb65b6d023_0_2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2cb65b6d023_0_2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2cb65b6d023_0_2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2cb65b6d023_0_2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2cb65b6d023_0_2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2cb65b6d023_0_2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2cb65b6d023_0_2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2cb65b6d023_0_2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2cb65b6d023_0_2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2cb65b6d023_0_2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cb65b6d023_0_2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cb65b6d023_0_2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2cb65b6d023_0_2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2cb65b6d023_0_2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2cb65b6d023_0_2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2cb65b6d023_0_2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2cb65b6d023_0_2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2cb65b6d023_0_2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2cb65b6d023_0_2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2cb65b6d023_0_2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b65b6d023_0_2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cb65b6d023_0_2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2cb65b6d023_0_2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2cb65b6d023_0_2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cb65b6d023_0_2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2cb65b6d023_0_2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2cb65b6d023_0_2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2cb65b6d023_0_2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cb65b6d023_0_2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2cb65b6d023_0_2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2cb65b6d023_0_2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2cb65b6d023_0_2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2cb65b6d023_0_2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2cb65b6d023_0_2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2cb65b6d023_0_2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2cb65b6d023_0_2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2cb65b6d023_0_2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2cb65b6d023_0_2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2cb65b6d023_0_2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2cb65b6d023_0_2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2cb65b6d023_0_2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2cb65b6d023_0_2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b65b6d023_0_2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b65b6d023_0_2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2cb65b6d023_0_2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2cb65b6d023_0_2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2cb65b6d023_0_2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2cb65b6d023_0_2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2cb65b6d023_0_2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2cb65b6d023_0_2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2cb65b6d023_0_2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2cb65b6d023_0_2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2cb65b6d023_0_2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2cb65b6d023_0_2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2cb65b6d023_0_2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2cb65b6d023_0_2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2cb65b6d023_0_2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2cb65b6d023_0_2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2cb65b6d023_0_2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2cb65b6d023_0_2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2cb65b6d023_0_2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2cb65b6d023_0_2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2cb65b6d023_0_2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2cb65b6d023_0_2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b65b6d023_0_2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b65b6d023_0_2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2cb65b6d023_0_2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2cb65b6d023_0_2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cb65b6d023_0_2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2cb65b6d023_0_2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2cb65b6d023_0_2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2cb65b6d023_0_2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cb65b6d023_0_2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2cb65b6d023_0_2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2cb65b6d023_0_2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2cb65b6d023_0_2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2cb65b6d023_0_2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2cb65b6d023_0_2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2cb65b6d023_0_2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2cb65b6d023_0_2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2cb65b6d023_0_2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2cb65b6d023_0_2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cb65b6d023_0_2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2cb65b6d023_0_2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5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2cb65b6d023_0_2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2cb65b6d023_0_2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b65b6d023_0_2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b65b6d023_0_2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2cb65b6d023_0_2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2cb65b6d023_0_2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2cb65b6d023_0_2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2cb65b6d023_0_2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2cb65b6d023_0_3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2cb65b6d023_0_3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2cb65b6d023_0_2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1" name="Google Shape;2191;g2cb65b6d023_0_2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2cb65b6d023_0_3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2cb65b6d023_0_3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2cb65b6d023_0_3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2cb65b6d023_0_3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2cb65b6d023_0_3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2cb65b6d023_0_3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2cb65b6d023_0_3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2cb65b6d023_0_3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2cb65b6d023_0_3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2cb65b6d023_0_3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5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2cb65b6d023_0_3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g2cb65b6d023_0_3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f13bc41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f13bc41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b65b6d023_0_2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cb65b6d023_0_2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2cb65b6d023_0_3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2cb65b6d023_0_3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cb65b6d023_0_3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2cb65b6d023_0_3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2cb65b6d023_0_3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2cb65b6d023_0_3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cb65b6d023_0_3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2cb65b6d023_0_3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g2cb65b6d023_0_30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6" name="Google Shape;2316;g2cb65b6d023_0_3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2cb65b6d023_0_3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2cb65b6d023_0_3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2cb65b6d023_0_3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2cb65b6d023_0_3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2cb65b6d023_0_3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2cb65b6d023_0_3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2cb65b6d023_0_3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2cb65b6d023_0_3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5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2cb65b6d023_0_3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2cb65b6d023_0_3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b65b6d023_0_2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b65b6d023_0_2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2cb65b6d023_0_3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2cb65b6d023_0_3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2cb65b6d023_0_3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2cb65b6d023_0_3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2cb65b6d023_0_3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2cb65b6d023_0_3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2cb65b6d023_0_3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2cb65b6d023_0_3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4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2cb65b6d023_0_3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2cb65b6d023_0_3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2cb65b6d023_0_3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2cb65b6d023_0_3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4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2cb65b6d023_0_3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2cb65b6d023_0_3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2cb65b6d023_0_3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2cb65b6d023_0_3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26e340e9ff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26e340e9ff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6e28e6a89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26e28e6a89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d3970bcce_0_1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6d3970bcce_0_1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g26e28e6a89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4" name="Google Shape;2484;g26e28e6a89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6e28e6a89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26e28e6a89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26e28e6a89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26e28e6a89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26e28e6a89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26e28e6a89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26e28e6a89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g26e28e6a89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26e28e6a89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26e28e6a89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g26e28e6a89a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6" name="Google Shape;2556;g26e28e6a89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7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26e28e6a89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26e28e6a89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4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g26e28e6a89a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6" name="Google Shape;2576;g26e28e6a89a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7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g26e28e6a89a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9" name="Google Shape;2589;g26e28e6a89a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d3970bcce_0_1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d3970bcce_0_1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26e28e6a89a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Google Shape;2602;g26e28e6a89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3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g26e340e9ff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5" name="Google Shape;2615;g26e340e9ff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26e28e6a89a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26e28e6a89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g26e28e6a89a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7" name="Google Shape;2627;g26e28e6a89a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8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g26e340e9f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0" name="Google Shape;2640;g26e340e9f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26e340e9ff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26e340e9f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6e28e6a89a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6" name="Google Shape;2666;g26e28e6a89a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g26e28e6a89a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3" name="Google Shape;2673;g26e28e6a89a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6e340e9f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26e340e9f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7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g26e340e9ff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9" name="Google Shape;2699;g26e340e9ff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d3970bcce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6d3970bcce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0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g26e28e6a89a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2" name="Google Shape;2712;g26e28e6a89a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26e28e6a89a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26e28e6a89a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0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g26e340e9ff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2" name="Google Shape;2732;g26e340e9ff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6e340e9ff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26e340e9ff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6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26e340e9ff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8" name="Google Shape;2758;g26e340e9ff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26e340e9ff5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26e340e9ff5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6e340e9ff5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" name="Google Shape;2770;g26e340e9ff5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6e340e9ff5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26e340e9ff5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4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26e340e9ff5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26e340e9ff5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7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g26e340e9ff5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9" name="Google Shape;2809;g26e340e9ff5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6d3970bcce_0_1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6d3970bcce_0_1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26e340e9ff5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26e340e9ff5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6e340e9ff5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26e340e9ff5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0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g26e340e9ff5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2" name="Google Shape;2842;g26e340e9ff5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6e340e9ff5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5" name="Google Shape;2855;g26e340e9ff5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0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g26e340e9ff5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2" name="Google Shape;2862;g26e340e9ff5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3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26e340e9ff5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26e340e9ff5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6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26e340e9ff5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26e340e9ff5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9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2cb65b6d02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2cb65b6d02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cb65b6d02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2cb65b6d02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cb65b6d02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3" name="Google Shape;2913;g2cb65b6d02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d3970bcce_0_1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6d3970bcce_0_1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cb65b6d02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6" name="Google Shape;2926;g2cb65b6d02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2cb65b6d02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2cb65b6d02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g2cb65b6d02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2" name="Google Shape;2952;g2cb65b6d02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cb65b6d02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9" name="Google Shape;2959;g2cb65b6d02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0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g2cb65b6d02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2" name="Google Shape;2972;g2cb65b6d02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g2cb65b6d02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5" name="Google Shape;2985;g2cb65b6d02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g2cb65b6d02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8" name="Google Shape;2998;g2cb65b6d02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g2cb65b6d023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5" name="Google Shape;3005;g2cb65b6d02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6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2cb65b6d023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2cb65b6d02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cb65b6d02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1" name="Google Shape;3031;g2cb65b6d02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d3970bcce_0_1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6d3970bcce_0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2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g2cb65b6d023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4" name="Google Shape;3044;g2cb65b6d023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2cb65b6d023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9" name="Google Shape;3049;g2cb65b6d023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4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g2cb65b6d023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6" name="Google Shape;3056;g2cb65b6d023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7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g2cb65b6d023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9" name="Google Shape;3069;g2cb65b6d023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0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g2cb65b6d023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2" name="Google Shape;3082;g2cb65b6d023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3" name="Shape 3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g2cb65b6d023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5" name="Google Shape;3095;g2cb65b6d023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2cb65b6d023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2cb65b6d02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3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g2cb65b6d023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5" name="Google Shape;3115;g2cb65b6d023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6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2cb65b6d023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8" name="Google Shape;3128;g2cb65b6d023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9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Google Shape;3140;g2cb65b6d023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1" name="Google Shape;3141;g2cb65b6d023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d3970bcce_0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6d3970bcce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2cb65b6d02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2cb65b6d02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9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g2cb65b6d023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1" name="Google Shape;3161;g2cb65b6d023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2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g2cb65b6d023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4" name="Google Shape;3174;g2cb65b6d023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5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g2cb65b6d023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7" name="Google Shape;3187;g2cb65b6d023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0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Google Shape;3191;g2cb65b6d023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2" name="Google Shape;3192;g2cb65b6d023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7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2cb65b6d023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2cb65b6d023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0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g2cb65b6d023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2" name="Google Shape;3212;g2cb65b6d023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3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g2cb65b6d023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5" name="Google Shape;3225;g2cb65b6d023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6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g2cb65b6d023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8" name="Google Shape;3238;g2cb65b6d023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3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g2cb65b6d023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5" name="Google Shape;3245;g2cb65b6d023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d3970bcce_0_1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6d3970bcce_0_1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6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Google Shape;3257;g2cb65b6d023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8" name="Google Shape;3258;g2cb65b6d023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9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2cb65b6d023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1" name="Google Shape;3271;g2cb65b6d023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2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g2cb65b6d023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4" name="Google Shape;3284;g2cb65b6d023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9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g2cb65b6d023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1" name="Google Shape;3291;g2cb65b6d023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2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g2cb65b6d023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4" name="Google Shape;3304;g2cb65b6d023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5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g2cb65b6d023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7" name="Google Shape;3317;g2cb65b6d023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8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2cb65b6d023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2cb65b6d023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3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g2cb65b6d023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5" name="Google Shape;3335;g2cb65b6d023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0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2cb65b6d023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2cb65b6d023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g2cb65b6d023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5" name="Google Shape;3355;g2cb65b6d023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0ba98e6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0ba98e6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6d4dd60b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6d4dd60b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6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" name="Google Shape;3367;g2cb65b6d023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8" name="Google Shape;3368;g2cb65b6d023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9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g2cb65b6d023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1" name="Google Shape;3381;g2cb65b6d023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6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" name="Google Shape;3387;g2cb65b6d023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8" name="Google Shape;3388;g2cb65b6d023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9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" name="Google Shape;3400;g2cb65b6d023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1" name="Google Shape;3401;g2cb65b6d023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2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2cb65b6d023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2cb65b6d023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5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2cb65b6d023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2cb65b6d023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2cb65b6d023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2cb65b6d023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5" name="Shape 3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" name="Google Shape;3446;g2cb65b6d023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7" name="Google Shape;3447;g2cb65b6d023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8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g2cb65b6d023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0" name="Google Shape;3460;g2cb65b6d023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g2cb65b6d023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3" name="Google Shape;3473;g2cb65b6d023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d4dd60be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6d4dd60b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6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2cb65b6d023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2cb65b6d023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3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g2cb65b6d023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5" name="Google Shape;3485;g2cb65b6d023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6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2cb65b6d023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8" name="Google Shape;3498;g2cb65b6d023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9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g2cb65b6d023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1" name="Google Shape;3511;g2cb65b6d023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2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2cb65b6d023_0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2cb65b6d023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9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2cb65b6d023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2cb65b6d023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2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Google Shape;3543;g2cb65b6d023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4" name="Google Shape;3544;g2cb65b6d023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5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g2cb65b6d023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7" name="Google Shape;3557;g2cb65b6d023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8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2cb65b6d023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2cb65b6d023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5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g2cb65b6d023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7" name="Google Shape;3577;g2cb65b6d023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6d4dd60be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6d4dd60b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8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g2cb65b6d023_0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0" name="Google Shape;3590;g2cb65b6d023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2cb65b6d023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2cb65b6d023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4" name="Shape 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" name="Google Shape;3615;g2cb65b6d023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6" name="Google Shape;3616;g2cb65b6d023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9" name="Shape 3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" name="Google Shape;3620;g2cb65b6d023_0_9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1" name="Google Shape;3621;g2cb65b6d023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6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2cb65b6d023_0_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2cb65b6d023_0_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9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g2cb65b6d023_0_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1" name="Google Shape;3641;g2cb65b6d023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2" name="Shape 3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" name="Google Shape;3653;g2cb65b6d023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4" name="Google Shape;3654;g2cb65b6d023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5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g2cb65b6d023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7" name="Google Shape;3667;g2cb65b6d023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2" name="Shape 3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3" name="Google Shape;3673;g2cb65b6d023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4" name="Google Shape;3674;g2cb65b6d023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5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2cb65b6d023_0_1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7" name="Google Shape;3687;g2cb65b6d023_0_1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6d4dd60be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6d4dd60be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8" name="Shape 3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Google Shape;3699;g2cb65b6d023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0" name="Google Shape;3700;g2cb65b6d023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2cb65b6d023_0_9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2cb65b6d023_0_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8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g2cb65b6d023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0" name="Google Shape;3720;g2cb65b6d023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g2cb65b6d023_0_10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3" name="Google Shape;3733;g2cb65b6d023_0_1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4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2cb65b6d023_0_1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2cb65b6d023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7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2cb65b6d023_0_1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2cb65b6d023_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2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g2cb65b6d023_0_1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4" name="Google Shape;3764;g2cb65b6d023_0_1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9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g2cb65b6d023_0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1" name="Google Shape;3771;g2cb65b6d023_0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2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2cb65b6d023_0_1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2cb65b6d023_0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5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g2cb65b6d023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7" name="Google Shape;3797;g2cb65b6d023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6d4dd60be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6d4dd60be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8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g2cb65b6d023_0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0" name="Google Shape;3810;g2cb65b6d023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5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2cb65b6d023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2cb65b6d023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8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" name="Google Shape;3829;g2cb65b6d023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0" name="Google Shape;3830;g2cb65b6d023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g2cb65b6d023_0_1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3" name="Google Shape;3843;g2cb65b6d023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4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2cb65b6d023_0_1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2cb65b6d023_0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2cb65b6d023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2cb65b6d023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4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Google Shape;3875;g2cb65b6d023_0_1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6" name="Google Shape;3876;g2cb65b6d023_0_1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7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g2cb65b6d023_0_1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9" name="Google Shape;3889;g2cb65b6d023_0_1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g2cb65b6d023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2" name="Google Shape;3902;g2cb65b6d023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5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2cb65b6d023_0_1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2cb65b6d023_0_1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6d4dd60be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6d4dd60be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2" name="Shape 3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" name="Google Shape;3913;g2cb65b6d023_0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4" name="Google Shape;3914;g2cb65b6d023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5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2cb65b6d023_0_1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2cb65b6d023_0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8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2cb65b6d023_0_1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2cb65b6d023_0_1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2cb65b6d023_0_1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2cb65b6d023_0_1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8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9" name="Google Shape;3959;g2cb65b6d023_0_1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0" name="Google Shape;3960;g2cb65b6d023_0_1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g2cb65b6d023_0_1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3" name="Google Shape;3973;g2cb65b6d023_0_1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4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5" name="Google Shape;3985;g2cb65b6d023_0_1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6" name="Google Shape;3986;g2cb65b6d023_0_1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7" name="Shape 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8" name="Google Shape;3998;g2cb65b6d023_0_1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9" name="Google Shape;3999;g2cb65b6d023_0_1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4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2cb65b6d023_0_1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2cb65b6d023_0_1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7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g2cb65b6d023_0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9" name="Google Shape;4019;g2cb65b6d023_0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6d4dd60be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6d4dd60be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0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1" name="Google Shape;4031;g2cb65b6d023_0_1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2" name="Google Shape;4032;g2cb65b6d023_0_1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3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2cb65b6d023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2cb65b6d023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8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g2cb65b6d023_0_1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0" name="Google Shape;4050;g2cb65b6d023_0_1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5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2cb65b6d023_0_1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2cb65b6d023_0_1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8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2cb65b6d023_0_1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2cb65b6d023_0_1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2cb65b6d023_0_1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2cb65b6d023_0_1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4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2cb65b6d023_0_1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2cb65b6d023_0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Google Shape;4102;g2cb65b6d023_0_1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3" name="Google Shape;4103;g2cb65b6d023_0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4" name="Shape 4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Google Shape;4115;g2cb65b6d023_0_1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6" name="Google Shape;4116;g2cb65b6d023_0_1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7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g2cb65b6d023_0_1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9" name="Google Shape;4129;g2cb65b6d023_0_1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6d4dd60be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6d4dd60be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0" name="Shape 4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Google Shape;4141;g2cb65b6d023_0_1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2" name="Google Shape;4142;g2cb65b6d023_0_1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7" name="Shape 4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8" name="Google Shape;4148;g2cb65b6d023_0_1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9" name="Google Shape;4149;g2cb65b6d023_0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0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2cb65b6d023_0_1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2cb65b6d023_0_1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3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4" name="Google Shape;4174;g2cb65b6d023_0_1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5" name="Google Shape;4175;g2cb65b6d023_0_1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6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g2cb65b6d023_0_1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8" name="Google Shape;4188;g2cb65b6d023_0_1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1" name="Shape 4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" name="Google Shape;4192;g2cb65b6d023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3" name="Google Shape;4193;g2cb65b6d023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8" name="Shape 4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" name="Google Shape;4199;g2cb65b6d023_0_1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0" name="Google Shape;4200;g2cb65b6d023_0_1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g2cb65b6d023_0_1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3" name="Google Shape;4213;g2cb65b6d023_0_1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4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Google Shape;4225;g2cb65b6d023_0_1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6" name="Google Shape;4226;g2cb65b6d023_0_1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7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g2cb65b6d023_0_1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9" name="Google Shape;4239;g2cb65b6d023_0_1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6d4dd60be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6d4dd60be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2cb65b6d023_0_1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2cb65b6d023_0_1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7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8" name="Google Shape;4258;g2cb65b6d023_0_1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9" name="Google Shape;4259;g2cb65b6d023_0_1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0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2cb65b6d023_0_1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2cb65b6d023_0_1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3" name="Shape 4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4" name="Google Shape;4284;g2cb65b6d023_0_1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5" name="Google Shape;4285;g2cb65b6d023_0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0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" name="Google Shape;4291;g2cb65b6d023_0_1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2" name="Google Shape;4292;g2cb65b6d023_0_1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3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" name="Google Shape;4304;g2cb65b6d023_0_1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5" name="Google Shape;4305;g2cb65b6d023_0_1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6" name="Shape 4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7" name="Google Shape;4317;g2cb65b6d023_0_1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8" name="Google Shape;4318;g2cb65b6d023_0_1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9" name="Shape 4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0" name="Google Shape;4330;g2cb65b6d023_0_1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1" name="Google Shape;4331;g2cb65b6d023_0_1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4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g2cb65b6d023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6" name="Google Shape;4336;g2cb65b6d023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2" name="Google Shape;4342;g2cb65b6d023_0_1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3" name="Google Shape;4343;g2cb65b6d023_0_1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cb65b6d023_0_2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cb65b6d023_0_2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4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g2cb65b6d023_0_1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6" name="Google Shape;4356;g2cb65b6d023_0_1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7" name="Shape 4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" name="Google Shape;4368;g2cb65b6d023_0_1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9" name="Google Shape;4369;g2cb65b6d023_0_1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0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g2cb65b6d023_0_18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2" name="Google Shape;4382;g2cb65b6d023_0_1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7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2cb65b6d023_0_1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2cb65b6d023_0_1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0" name="Shape 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Google Shape;4401;g2cb65b6d023_0_1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2" name="Google Shape;4402;g2cb65b6d023_0_1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3" name="Shape 4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" name="Google Shape;4414;g2cb65b6d023_0_1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5" name="Google Shape;4415;g2cb65b6d023_0_1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6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7" name="Google Shape;4427;g2cb65b6d023_0_1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8" name="Google Shape;4428;g2cb65b6d023_0_1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3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" name="Google Shape;4434;g2cb65b6d023_0_1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5" name="Google Shape;4435;g2cb65b6d023_0_1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6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g2cb65b6d023_0_1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8" name="Google Shape;4448;g2cb65b6d023_0_1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9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g2cb65b6d023_0_1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1" name="Google Shape;4461;g2cb65b6d023_0_1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0ba98e69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0ba98e69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cb65b6d023_0_2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cb65b6d023_0_2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b65b6d023_0_2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cb65b6d023_0_2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cb65b6d023_0_2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cb65b6d023_0_2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cb65b6d023_0_2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cb65b6d023_0_2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cb65b6d023_0_2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cb65b6d023_0_2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cb65b6d023_0_2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cb65b6d023_0_2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cb65b6d023_0_2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cb65b6d023_0_2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cb65b6d023_0_2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cb65b6d023_0_2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cb65b6d023_0_2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cb65b6d023_0_2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cb65b6d023_0_2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cb65b6d023_0_2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ee92fba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ee92fba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cb65b6d023_0_2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cb65b6d023_0_2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cb65b6d023_0_2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cb65b6d023_0_2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cb65b6d023_0_2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cb65b6d023_0_2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cb65b6d023_0_2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cb65b6d023_0_2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cb65b6d023_0_2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cb65b6d023_0_2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cb65b6d023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cb65b6d023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cb65b6d023_0_2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cb65b6d023_0_2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cb65b6d023_0_2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cb65b6d023_0_2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cb65b6d023_0_2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cb65b6d023_0_2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cb65b6d023_0_2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cb65b6d023_0_2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7be4b2c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7be4b2c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4 sided dice website, amazon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cb65b6d023_0_2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cb65b6d023_0_2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cb65b6d023_0_2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2cb65b6d023_0_2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cb65b6d023_0_2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cb65b6d023_0_2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cb65b6d023_0_2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cb65b6d023_0_2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cb65b6d023_0_3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cb65b6d023_0_3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cb65b6d023_0_3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cb65b6d023_0_3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cb65b6d023_0_3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cb65b6d023_0_3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cb65b6d023_0_3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2cb65b6d023_0_3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cb65b6d023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cb65b6d023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6d4dd60be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6d4dd60be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d3970bcce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d3970bcce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6d4dd60be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6d4dd60be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6d4dd60bee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6d4dd60bee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6d4dd60bee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6d4dd60bee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6e28e6a89a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6e28e6a89a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6e28e6a89a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26e28e6a89a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6e28e6a89a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6e28e6a89a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6e28e6a89a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6e28e6a89a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6e340e9ff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26e340e9ff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6e340e9ff5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6e340e9ff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6e340e9ff5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26e340e9ff5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b65b6d023_0_3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b65b6d023_0_3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6e340e9ff5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26e340e9ff5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cb65b6d0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2cb65b6d0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cb65b6d0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2cb65b6d0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cb65b6d02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2cb65b6d02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cb65b6d02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2cb65b6d02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cb65b6d02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2cb65b6d02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2cb65b6d02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2cb65b6d02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2cb65b6d02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2cb65b6d02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2cb65b6d023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2cb65b6d023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cb65b6d023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2cb65b6d023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d3970bcce_0_1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d3970bcce_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2cb65b6d023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2cb65b6d023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2cb65b6d023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2cb65b6d023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2cb65b6d023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2cb65b6d023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cb65b6d023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cb65b6d023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cb65b6d023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cb65b6d023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cb65b6d023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2cb65b6d023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2cb65b6d023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2cb65b6d023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cb65b6d023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2cb65b6d023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2cb65b6d023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2cb65b6d023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cb65b6d023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2cb65b6d023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5.xml"/><Relationship Id="rId4" Type="http://schemas.openxmlformats.org/officeDocument/2006/relationships/slide" Target="/ppt/slides/slide16.xml"/><Relationship Id="rId11" Type="http://schemas.openxmlformats.org/officeDocument/2006/relationships/slide" Target="/ppt/slides/slide8.xml"/><Relationship Id="rId10" Type="http://schemas.openxmlformats.org/officeDocument/2006/relationships/slide" Target="/ppt/slides/slide8.xml"/><Relationship Id="rId9" Type="http://schemas.openxmlformats.org/officeDocument/2006/relationships/slide" Target="/ppt/slides/slide21.xml"/><Relationship Id="rId5" Type="http://schemas.openxmlformats.org/officeDocument/2006/relationships/slide" Target="/ppt/slides/slide20.xml"/><Relationship Id="rId6" Type="http://schemas.openxmlformats.org/officeDocument/2006/relationships/slide" Target="/ppt/slides/slide17.xml"/><Relationship Id="rId7" Type="http://schemas.openxmlformats.org/officeDocument/2006/relationships/slide" Target="/ppt/slides/slide18.xml"/><Relationship Id="rId8" Type="http://schemas.openxmlformats.org/officeDocument/2006/relationships/slide" Target="/ppt/slides/slide19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slide" Target="/ppt/slides/slide315.xml"/><Relationship Id="rId4" Type="http://schemas.openxmlformats.org/officeDocument/2006/relationships/slide" Target="/ppt/slides/slide316.xml"/><Relationship Id="rId5" Type="http://schemas.openxmlformats.org/officeDocument/2006/relationships/slide" Target="/ppt/slides/slide317.xml"/><Relationship Id="rId6" Type="http://schemas.openxmlformats.org/officeDocument/2006/relationships/slide" Target="/ppt/slides/slide8.xml"/><Relationship Id="rId7" Type="http://schemas.openxmlformats.org/officeDocument/2006/relationships/slide" Target="/ppt/slides/slide31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slide" Target="/ppt/slides/slide319.xml"/><Relationship Id="rId4" Type="http://schemas.openxmlformats.org/officeDocument/2006/relationships/slide" Target="/ppt/slides/slide320.xml"/><Relationship Id="rId5" Type="http://schemas.openxmlformats.org/officeDocument/2006/relationships/slide" Target="/ppt/slides/slide321.xml"/><Relationship Id="rId6" Type="http://schemas.openxmlformats.org/officeDocument/2006/relationships/slide" Target="/ppt/slides/slide8.xml"/><Relationship Id="rId7" Type="http://schemas.openxmlformats.org/officeDocument/2006/relationships/slide" Target="/ppt/slides/slide3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slide" Target="/ppt/slides/slide324.xml"/><Relationship Id="rId4" Type="http://schemas.openxmlformats.org/officeDocument/2006/relationships/slide" Target="/ppt/slides/slide325.xml"/><Relationship Id="rId5" Type="http://schemas.openxmlformats.org/officeDocument/2006/relationships/slide" Target="/ppt/slides/slide326.xml"/><Relationship Id="rId6" Type="http://schemas.openxmlformats.org/officeDocument/2006/relationships/slide" Target="/ppt/slides/slide8.xml"/><Relationship Id="rId7" Type="http://schemas.openxmlformats.org/officeDocument/2006/relationships/slide" Target="/ppt/slides/slide32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slide" Target="/ppt/slides/slide328.xml"/><Relationship Id="rId4" Type="http://schemas.openxmlformats.org/officeDocument/2006/relationships/slide" Target="/ppt/slides/slide329.xml"/><Relationship Id="rId5" Type="http://schemas.openxmlformats.org/officeDocument/2006/relationships/slide" Target="/ppt/slides/slide330.xml"/><Relationship Id="rId6" Type="http://schemas.openxmlformats.org/officeDocument/2006/relationships/slide" Target="/ppt/slides/slide8.xml"/><Relationship Id="rId7" Type="http://schemas.openxmlformats.org/officeDocument/2006/relationships/slide" Target="/ppt/slides/slide32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slide" Target="/ppt/slides/slide332.xml"/><Relationship Id="rId4" Type="http://schemas.openxmlformats.org/officeDocument/2006/relationships/slide" Target="/ppt/slides/slide333.xml"/><Relationship Id="rId5" Type="http://schemas.openxmlformats.org/officeDocument/2006/relationships/slide" Target="/ppt/slides/slide334.xml"/><Relationship Id="rId6" Type="http://schemas.openxmlformats.org/officeDocument/2006/relationships/slide" Target="/ppt/slides/slide8.xml"/><Relationship Id="rId7" Type="http://schemas.openxmlformats.org/officeDocument/2006/relationships/slide" Target="/ppt/slides/slide32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slide" Target="/ppt/slides/slide337.xml"/><Relationship Id="rId4" Type="http://schemas.openxmlformats.org/officeDocument/2006/relationships/slide" Target="/ppt/slides/slide338.xml"/><Relationship Id="rId5" Type="http://schemas.openxmlformats.org/officeDocument/2006/relationships/slide" Target="/ppt/slides/slide339.xml"/><Relationship Id="rId6" Type="http://schemas.openxmlformats.org/officeDocument/2006/relationships/slide" Target="/ppt/slides/slide8.xml"/><Relationship Id="rId7" Type="http://schemas.openxmlformats.org/officeDocument/2006/relationships/slide" Target="/ppt/slides/slide33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Relationship Id="rId3" Type="http://schemas.openxmlformats.org/officeDocument/2006/relationships/slide" Target="/ppt/slides/slide341.xml"/><Relationship Id="rId4" Type="http://schemas.openxmlformats.org/officeDocument/2006/relationships/slide" Target="/ppt/slides/slide342.xml"/><Relationship Id="rId5" Type="http://schemas.openxmlformats.org/officeDocument/2006/relationships/slide" Target="/ppt/slides/slide343.xml"/><Relationship Id="rId6" Type="http://schemas.openxmlformats.org/officeDocument/2006/relationships/slide" Target="/ppt/slides/slide8.xml"/><Relationship Id="rId7" Type="http://schemas.openxmlformats.org/officeDocument/2006/relationships/slide" Target="/ppt/slides/slide33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slide" Target="/ppt/slides/slide345.xml"/><Relationship Id="rId4" Type="http://schemas.openxmlformats.org/officeDocument/2006/relationships/slide" Target="/ppt/slides/slide346.xml"/><Relationship Id="rId5" Type="http://schemas.openxmlformats.org/officeDocument/2006/relationships/slide" Target="/ppt/slides/slide347.xml"/><Relationship Id="rId6" Type="http://schemas.openxmlformats.org/officeDocument/2006/relationships/slide" Target="/ppt/slides/slide8.xml"/><Relationship Id="rId7" Type="http://schemas.openxmlformats.org/officeDocument/2006/relationships/slide" Target="/ppt/slides/slide3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3.xml"/><Relationship Id="rId4" Type="http://schemas.openxmlformats.org/officeDocument/2006/relationships/slide" Target="/ppt/slides/slide24.xml"/><Relationship Id="rId11" Type="http://schemas.openxmlformats.org/officeDocument/2006/relationships/slide" Target="/ppt/slides/slide8.xml"/><Relationship Id="rId10" Type="http://schemas.openxmlformats.org/officeDocument/2006/relationships/slide" Target="/ppt/slides/slide8.xml"/><Relationship Id="rId9" Type="http://schemas.openxmlformats.org/officeDocument/2006/relationships/slide" Target="/ppt/slides/slide29.xml"/><Relationship Id="rId5" Type="http://schemas.openxmlformats.org/officeDocument/2006/relationships/slide" Target="/ppt/slides/slide28.xml"/><Relationship Id="rId6" Type="http://schemas.openxmlformats.org/officeDocument/2006/relationships/slide" Target="/ppt/slides/slide25.xml"/><Relationship Id="rId7" Type="http://schemas.openxmlformats.org/officeDocument/2006/relationships/slide" Target="/ppt/slides/slide26.xml"/><Relationship Id="rId8" Type="http://schemas.openxmlformats.org/officeDocument/2006/relationships/slide" Target="/ppt/slides/slide27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slide" Target="/ppt/slides/slide350.xml"/><Relationship Id="rId4" Type="http://schemas.openxmlformats.org/officeDocument/2006/relationships/slide" Target="/ppt/slides/slide351.xml"/><Relationship Id="rId5" Type="http://schemas.openxmlformats.org/officeDocument/2006/relationships/slide" Target="/ppt/slides/slide352.xml"/><Relationship Id="rId6" Type="http://schemas.openxmlformats.org/officeDocument/2006/relationships/slide" Target="/ppt/slides/slide8.xml"/><Relationship Id="rId7" Type="http://schemas.openxmlformats.org/officeDocument/2006/relationships/slide" Target="/ppt/slides/slide34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slide" Target="/ppt/slides/slide354.xml"/><Relationship Id="rId4" Type="http://schemas.openxmlformats.org/officeDocument/2006/relationships/slide" Target="/ppt/slides/slide355.xml"/><Relationship Id="rId5" Type="http://schemas.openxmlformats.org/officeDocument/2006/relationships/slide" Target="/ppt/slides/slide356.xml"/><Relationship Id="rId6" Type="http://schemas.openxmlformats.org/officeDocument/2006/relationships/slide" Target="/ppt/slides/slide8.xml"/><Relationship Id="rId7" Type="http://schemas.openxmlformats.org/officeDocument/2006/relationships/slide" Target="/ppt/slides/slide34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slide" Target="/ppt/slides/slide358.xml"/><Relationship Id="rId4" Type="http://schemas.openxmlformats.org/officeDocument/2006/relationships/slide" Target="/ppt/slides/slide359.xml"/><Relationship Id="rId5" Type="http://schemas.openxmlformats.org/officeDocument/2006/relationships/slide" Target="/ppt/slides/slide360.xml"/><Relationship Id="rId6" Type="http://schemas.openxmlformats.org/officeDocument/2006/relationships/slide" Target="/ppt/slides/slide8.xml"/><Relationship Id="rId7" Type="http://schemas.openxmlformats.org/officeDocument/2006/relationships/slide" Target="/ppt/slides/slide34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Relationship Id="rId3" Type="http://schemas.openxmlformats.org/officeDocument/2006/relationships/slide" Target="/ppt/slides/slide363.xml"/><Relationship Id="rId4" Type="http://schemas.openxmlformats.org/officeDocument/2006/relationships/slide" Target="/ppt/slides/slide364.xml"/><Relationship Id="rId5" Type="http://schemas.openxmlformats.org/officeDocument/2006/relationships/slide" Target="/ppt/slides/slide365.xml"/><Relationship Id="rId6" Type="http://schemas.openxmlformats.org/officeDocument/2006/relationships/slide" Target="/ppt/slides/slide8.xml"/><Relationship Id="rId7" Type="http://schemas.openxmlformats.org/officeDocument/2006/relationships/slide" Target="/ppt/slides/slide3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Relationship Id="rId3" Type="http://schemas.openxmlformats.org/officeDocument/2006/relationships/slide" Target="/ppt/slides/slide367.xml"/><Relationship Id="rId4" Type="http://schemas.openxmlformats.org/officeDocument/2006/relationships/slide" Target="/ppt/slides/slide368.xml"/><Relationship Id="rId5" Type="http://schemas.openxmlformats.org/officeDocument/2006/relationships/slide" Target="/ppt/slides/slide369.xml"/><Relationship Id="rId6" Type="http://schemas.openxmlformats.org/officeDocument/2006/relationships/slide" Target="/ppt/slides/slide8.xml"/><Relationship Id="rId7" Type="http://schemas.openxmlformats.org/officeDocument/2006/relationships/slide" Target="/ppt/slides/slide35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Relationship Id="rId3" Type="http://schemas.openxmlformats.org/officeDocument/2006/relationships/slide" Target="/ppt/slides/slide371.xml"/><Relationship Id="rId4" Type="http://schemas.openxmlformats.org/officeDocument/2006/relationships/slide" Target="/ppt/slides/slide372.xml"/><Relationship Id="rId5" Type="http://schemas.openxmlformats.org/officeDocument/2006/relationships/slide" Target="/ppt/slides/slide373.xml"/><Relationship Id="rId6" Type="http://schemas.openxmlformats.org/officeDocument/2006/relationships/slide" Target="/ppt/slides/slide8.xml"/><Relationship Id="rId7" Type="http://schemas.openxmlformats.org/officeDocument/2006/relationships/slide" Target="/ppt/slides/slide35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Relationship Id="rId3" Type="http://schemas.openxmlformats.org/officeDocument/2006/relationships/slide" Target="/ppt/slides/slide376.xml"/><Relationship Id="rId4" Type="http://schemas.openxmlformats.org/officeDocument/2006/relationships/slide" Target="/ppt/slides/slide377.xml"/><Relationship Id="rId5" Type="http://schemas.openxmlformats.org/officeDocument/2006/relationships/slide" Target="/ppt/slides/slide378.xml"/><Relationship Id="rId6" Type="http://schemas.openxmlformats.org/officeDocument/2006/relationships/slide" Target="/ppt/slides/slide8.xml"/><Relationship Id="rId7" Type="http://schemas.openxmlformats.org/officeDocument/2006/relationships/slide" Target="/ppt/slides/slide36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1.xml"/><Relationship Id="rId4" Type="http://schemas.openxmlformats.org/officeDocument/2006/relationships/slide" Target="/ppt/slides/slide32.xml"/><Relationship Id="rId11" Type="http://schemas.openxmlformats.org/officeDocument/2006/relationships/slide" Target="/ppt/slides/slide8.xml"/><Relationship Id="rId10" Type="http://schemas.openxmlformats.org/officeDocument/2006/relationships/slide" Target="/ppt/slides/slide8.xml"/><Relationship Id="rId9" Type="http://schemas.openxmlformats.org/officeDocument/2006/relationships/slide" Target="/ppt/slides/slide37.xml"/><Relationship Id="rId5" Type="http://schemas.openxmlformats.org/officeDocument/2006/relationships/slide" Target="/ppt/slides/slide36.xml"/><Relationship Id="rId6" Type="http://schemas.openxmlformats.org/officeDocument/2006/relationships/slide" Target="/ppt/slides/slide33.xml"/><Relationship Id="rId7" Type="http://schemas.openxmlformats.org/officeDocument/2006/relationships/slide" Target="/ppt/slides/slide34.xml"/><Relationship Id="rId8" Type="http://schemas.openxmlformats.org/officeDocument/2006/relationships/slide" Target="/ppt/slides/slide35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slide" Target="/ppt/slides/slide380.xml"/><Relationship Id="rId4" Type="http://schemas.openxmlformats.org/officeDocument/2006/relationships/slide" Target="/ppt/slides/slide381.xml"/><Relationship Id="rId5" Type="http://schemas.openxmlformats.org/officeDocument/2006/relationships/slide" Target="/ppt/slides/slide382.xml"/><Relationship Id="rId6" Type="http://schemas.openxmlformats.org/officeDocument/2006/relationships/slide" Target="/ppt/slides/slide8.xml"/><Relationship Id="rId7" Type="http://schemas.openxmlformats.org/officeDocument/2006/relationships/slide" Target="/ppt/slides/slide36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slide" Target="/ppt/slides/slide384.xml"/><Relationship Id="rId4" Type="http://schemas.openxmlformats.org/officeDocument/2006/relationships/slide" Target="/ppt/slides/slide385.xml"/><Relationship Id="rId5" Type="http://schemas.openxmlformats.org/officeDocument/2006/relationships/slide" Target="/ppt/slides/slide386.xml"/><Relationship Id="rId6" Type="http://schemas.openxmlformats.org/officeDocument/2006/relationships/slide" Target="/ppt/slides/slide8.xml"/><Relationship Id="rId7" Type="http://schemas.openxmlformats.org/officeDocument/2006/relationships/slide" Target="/ppt/slides/slide36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slide" Target="/ppt/slides/slide389.xml"/><Relationship Id="rId4" Type="http://schemas.openxmlformats.org/officeDocument/2006/relationships/slide" Target="/ppt/slides/slide390.xml"/><Relationship Id="rId5" Type="http://schemas.openxmlformats.org/officeDocument/2006/relationships/slide" Target="/ppt/slides/slide391.xml"/><Relationship Id="rId6" Type="http://schemas.openxmlformats.org/officeDocument/2006/relationships/slide" Target="/ppt/slides/slide8.xml"/><Relationship Id="rId7" Type="http://schemas.openxmlformats.org/officeDocument/2006/relationships/slide" Target="/ppt/slides/slide37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slide" Target="/ppt/slides/slide393.xml"/><Relationship Id="rId4" Type="http://schemas.openxmlformats.org/officeDocument/2006/relationships/slide" Target="/ppt/slides/slide395.xml"/><Relationship Id="rId5" Type="http://schemas.openxmlformats.org/officeDocument/2006/relationships/slide" Target="/ppt/slides/slide394.xml"/><Relationship Id="rId6" Type="http://schemas.openxmlformats.org/officeDocument/2006/relationships/slide" Target="/ppt/slides/slide8.xml"/><Relationship Id="rId7" Type="http://schemas.openxmlformats.org/officeDocument/2006/relationships/slide" Target="/ppt/slides/slide37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slide" Target="/ppt/slides/slide397.xml"/><Relationship Id="rId4" Type="http://schemas.openxmlformats.org/officeDocument/2006/relationships/slide" Target="/ppt/slides/slide398.xml"/><Relationship Id="rId5" Type="http://schemas.openxmlformats.org/officeDocument/2006/relationships/slide" Target="/ppt/slides/slide399.xml"/><Relationship Id="rId6" Type="http://schemas.openxmlformats.org/officeDocument/2006/relationships/slide" Target="/ppt/slides/slide8.xml"/><Relationship Id="rId7" Type="http://schemas.openxmlformats.org/officeDocument/2006/relationships/slide" Target="/ppt/slides/slide37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Relationship Id="rId3" Type="http://schemas.openxmlformats.org/officeDocument/2006/relationships/slide" Target="/ppt/slides/slide8.xml"/><Relationship Id="rId4" Type="http://schemas.openxmlformats.org/officeDocument/2006/relationships/slide" Target="/ppt/slides/slide4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Relationship Id="rId3" Type="http://schemas.openxmlformats.org/officeDocument/2006/relationships/slide" Target="/ppt/slides/slide8.xml"/><Relationship Id="rId4" Type="http://schemas.openxmlformats.org/officeDocument/2006/relationships/slide" Target="/ppt/slides/slide41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Relationship Id="rId3" Type="http://schemas.openxmlformats.org/officeDocument/2006/relationships/slide" Target="/ppt/slides/slide8.xml"/><Relationship Id="rId4" Type="http://schemas.openxmlformats.org/officeDocument/2006/relationships/slide" Target="/ppt/slides/slide4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3.xml"/><Relationship Id="rId3" Type="http://schemas.openxmlformats.org/officeDocument/2006/relationships/slide" Target="/ppt/slides/slide8.xml"/><Relationship Id="rId4" Type="http://schemas.openxmlformats.org/officeDocument/2006/relationships/slide" Target="/ppt/slides/slide42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4.xml"/><Relationship Id="rId3" Type="http://schemas.openxmlformats.org/officeDocument/2006/relationships/slide" Target="/ppt/slides/slide8.xml"/><Relationship Id="rId4" Type="http://schemas.openxmlformats.org/officeDocument/2006/relationships/slide" Target="/ppt/slides/slide42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Relationship Id="rId3" Type="http://schemas.openxmlformats.org/officeDocument/2006/relationships/slide" Target="/ppt/slides/slide8.xml"/><Relationship Id="rId4" Type="http://schemas.openxmlformats.org/officeDocument/2006/relationships/slide" Target="/ppt/slides/slide42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Relationship Id="rId3" Type="http://schemas.openxmlformats.org/officeDocument/2006/relationships/slide" Target="/ppt/slides/slide8.xml"/><Relationship Id="rId4" Type="http://schemas.openxmlformats.org/officeDocument/2006/relationships/slide" Target="/ppt/slides/slide43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Relationship Id="rId3" Type="http://schemas.openxmlformats.org/officeDocument/2006/relationships/slide" Target="/ppt/slides/slide8.xml"/><Relationship Id="rId4" Type="http://schemas.openxmlformats.org/officeDocument/2006/relationships/slide" Target="/ppt/slides/slide43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Relationship Id="rId3" Type="http://schemas.openxmlformats.org/officeDocument/2006/relationships/slide" Target="/ppt/slides/slide8.xml"/><Relationship Id="rId4" Type="http://schemas.openxmlformats.org/officeDocument/2006/relationships/slide" Target="/ppt/slides/slide4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2.xml"/><Relationship Id="rId3" Type="http://schemas.openxmlformats.org/officeDocument/2006/relationships/slide" Target="/ppt/slides/slide8.xml"/><Relationship Id="rId4" Type="http://schemas.openxmlformats.org/officeDocument/2006/relationships/slide" Target="/ppt/slides/slide45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3.xml"/><Relationship Id="rId3" Type="http://schemas.openxmlformats.org/officeDocument/2006/relationships/slide" Target="/ppt/slides/slide8.xml"/><Relationship Id="rId4" Type="http://schemas.openxmlformats.org/officeDocument/2006/relationships/slide" Target="/ppt/slides/slide45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4.xml"/><Relationship Id="rId3" Type="http://schemas.openxmlformats.org/officeDocument/2006/relationships/slide" Target="/ppt/slides/slide8.xml"/><Relationship Id="rId4" Type="http://schemas.openxmlformats.org/officeDocument/2006/relationships/slide" Target="/ppt/slides/slide45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6.xml"/><Relationship Id="rId3" Type="http://schemas.openxmlformats.org/officeDocument/2006/relationships/slide" Target="/ppt/slides/slide8.xml"/><Relationship Id="rId4" Type="http://schemas.openxmlformats.org/officeDocument/2006/relationships/slide" Target="/ppt/slides/slide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7.xml"/><Relationship Id="rId3" Type="http://schemas.openxmlformats.org/officeDocument/2006/relationships/slide" Target="/ppt/slides/slide8.xml"/><Relationship Id="rId4" Type="http://schemas.openxmlformats.org/officeDocument/2006/relationships/slide" Target="/ppt/slides/slide46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8.xml"/><Relationship Id="rId3" Type="http://schemas.openxmlformats.org/officeDocument/2006/relationships/slide" Target="/ppt/slides/slide8.xml"/><Relationship Id="rId4" Type="http://schemas.openxmlformats.org/officeDocument/2006/relationships/slide" Target="/ppt/slides/slide46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41.xml"/><Relationship Id="rId4" Type="http://schemas.openxmlformats.org/officeDocument/2006/relationships/slide" Target="/ppt/slides/slide42.xml"/><Relationship Id="rId5" Type="http://schemas.openxmlformats.org/officeDocument/2006/relationships/slide" Target="/ppt/slides/slide43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0.xml"/><Relationship Id="rId3" Type="http://schemas.openxmlformats.org/officeDocument/2006/relationships/slide" Target="/ppt/slides/slide8.xml"/><Relationship Id="rId4" Type="http://schemas.openxmlformats.org/officeDocument/2006/relationships/slide" Target="/ppt/slides/slide47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1.xml"/><Relationship Id="rId3" Type="http://schemas.openxmlformats.org/officeDocument/2006/relationships/slide" Target="/ppt/slides/slide8.xml"/><Relationship Id="rId4" Type="http://schemas.openxmlformats.org/officeDocument/2006/relationships/slide" Target="/ppt/slides/slide47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2.xml"/><Relationship Id="rId3" Type="http://schemas.openxmlformats.org/officeDocument/2006/relationships/slide" Target="/ppt/slides/slide8.xml"/><Relationship Id="rId4" Type="http://schemas.openxmlformats.org/officeDocument/2006/relationships/slide" Target="/ppt/slides/slide47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5.xml"/><Relationship Id="rId3" Type="http://schemas.openxmlformats.org/officeDocument/2006/relationships/slide" Target="/ppt/slides/slide8.xml"/><Relationship Id="rId4" Type="http://schemas.openxmlformats.org/officeDocument/2006/relationships/slide" Target="/ppt/slides/slide49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6.xml"/><Relationship Id="rId3" Type="http://schemas.openxmlformats.org/officeDocument/2006/relationships/slide" Target="/ppt/slides/slide8.xml"/><Relationship Id="rId4" Type="http://schemas.openxmlformats.org/officeDocument/2006/relationships/slide" Target="/ppt/slides/slide49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7.xml"/><Relationship Id="rId3" Type="http://schemas.openxmlformats.org/officeDocument/2006/relationships/slide" Target="/ppt/slides/slide8.xml"/><Relationship Id="rId4" Type="http://schemas.openxmlformats.org/officeDocument/2006/relationships/slide" Target="/ppt/slides/slide49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9.xml"/><Relationship Id="rId3" Type="http://schemas.openxmlformats.org/officeDocument/2006/relationships/slide" Target="/ppt/slides/slide8.xml"/><Relationship Id="rId4" Type="http://schemas.openxmlformats.org/officeDocument/2006/relationships/slide" Target="/ppt/slides/slide50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45.xml"/><Relationship Id="rId4" Type="http://schemas.openxmlformats.org/officeDocument/2006/relationships/slide" Target="/ppt/slides/slide46.xml"/><Relationship Id="rId5" Type="http://schemas.openxmlformats.org/officeDocument/2006/relationships/slide" Target="/ppt/slides/slide47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0.xml"/><Relationship Id="rId3" Type="http://schemas.openxmlformats.org/officeDocument/2006/relationships/slide" Target="/ppt/slides/slide8.xml"/><Relationship Id="rId4" Type="http://schemas.openxmlformats.org/officeDocument/2006/relationships/slide" Target="/ppt/slides/slide5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1.xml"/><Relationship Id="rId3" Type="http://schemas.openxmlformats.org/officeDocument/2006/relationships/slide" Target="/ppt/slides/slide8.xml"/><Relationship Id="rId4" Type="http://schemas.openxmlformats.org/officeDocument/2006/relationships/slide" Target="/ppt/slides/slide50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3.xml"/><Relationship Id="rId3" Type="http://schemas.openxmlformats.org/officeDocument/2006/relationships/slide" Target="/ppt/slides/slide8.xml"/><Relationship Id="rId4" Type="http://schemas.openxmlformats.org/officeDocument/2006/relationships/slide" Target="/ppt/slides/slide51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4.xml"/><Relationship Id="rId3" Type="http://schemas.openxmlformats.org/officeDocument/2006/relationships/slide" Target="/ppt/slides/slide8.xml"/><Relationship Id="rId4" Type="http://schemas.openxmlformats.org/officeDocument/2006/relationships/slide" Target="/ppt/slides/slide51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5.xml"/><Relationship Id="rId3" Type="http://schemas.openxmlformats.org/officeDocument/2006/relationships/slide" Target="/ppt/slides/slide8.xml"/><Relationship Id="rId4" Type="http://schemas.openxmlformats.org/officeDocument/2006/relationships/slide" Target="/ppt/slides/slide51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8.xml"/><Relationship Id="rId3" Type="http://schemas.openxmlformats.org/officeDocument/2006/relationships/slide" Target="/ppt/slides/slide8.xml"/><Relationship Id="rId4" Type="http://schemas.openxmlformats.org/officeDocument/2006/relationships/slide" Target="/ppt/slides/slide53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9.xml"/><Relationship Id="rId3" Type="http://schemas.openxmlformats.org/officeDocument/2006/relationships/slide" Target="/ppt/slides/slide8.xml"/><Relationship Id="rId4" Type="http://schemas.openxmlformats.org/officeDocument/2006/relationships/slide" Target="/ppt/slides/slide5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49.xml"/><Relationship Id="rId4" Type="http://schemas.openxmlformats.org/officeDocument/2006/relationships/slide" Target="/ppt/slides/slide50.xml"/><Relationship Id="rId5" Type="http://schemas.openxmlformats.org/officeDocument/2006/relationships/slide" Target="/ppt/slides/slide51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0.xml"/><Relationship Id="rId3" Type="http://schemas.openxmlformats.org/officeDocument/2006/relationships/slide" Target="/ppt/slides/slide8.xml"/><Relationship Id="rId4" Type="http://schemas.openxmlformats.org/officeDocument/2006/relationships/slide" Target="/ppt/slides/slide53.xml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2.xml"/><Relationship Id="rId3" Type="http://schemas.openxmlformats.org/officeDocument/2006/relationships/slide" Target="/ppt/slides/slide8.xml"/><Relationship Id="rId4" Type="http://schemas.openxmlformats.org/officeDocument/2006/relationships/slide" Target="/ppt/slides/slide54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3.xml"/><Relationship Id="rId3" Type="http://schemas.openxmlformats.org/officeDocument/2006/relationships/slide" Target="/ppt/slides/slide8.xml"/><Relationship Id="rId4" Type="http://schemas.openxmlformats.org/officeDocument/2006/relationships/slide" Target="/ppt/slides/slide54.xml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4.xml"/><Relationship Id="rId3" Type="http://schemas.openxmlformats.org/officeDocument/2006/relationships/slide" Target="/ppt/slides/slide8.xml"/><Relationship Id="rId4" Type="http://schemas.openxmlformats.org/officeDocument/2006/relationships/slide" Target="/ppt/slides/slide5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5.xml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6.xml"/><Relationship Id="rId3" Type="http://schemas.openxmlformats.org/officeDocument/2006/relationships/slide" Target="/ppt/slides/slide8.xml"/><Relationship Id="rId4" Type="http://schemas.openxmlformats.org/officeDocument/2006/relationships/slide" Target="/ppt/slides/slide55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7.xml"/><Relationship Id="rId3" Type="http://schemas.openxmlformats.org/officeDocument/2006/relationships/slide" Target="/ppt/slides/slide8.xml"/><Relationship Id="rId4" Type="http://schemas.openxmlformats.org/officeDocument/2006/relationships/slide" Target="/ppt/slides/slide55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8.xml"/><Relationship Id="rId3" Type="http://schemas.openxmlformats.org/officeDocument/2006/relationships/slide" Target="/ppt/slides/slide8.xml"/><Relationship Id="rId4" Type="http://schemas.openxmlformats.org/officeDocument/2006/relationships/slide" Target="/ppt/slides/slide55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53.xml"/><Relationship Id="rId4" Type="http://schemas.openxmlformats.org/officeDocument/2006/relationships/slide" Target="/ppt/slides/slide54.xml"/><Relationship Id="rId5" Type="http://schemas.openxmlformats.org/officeDocument/2006/relationships/slide" Target="/ppt/slides/slide55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1.xml"/><Relationship Id="rId3" Type="http://schemas.openxmlformats.org/officeDocument/2006/relationships/slide" Target="/ppt/slides/slide8.xml"/><Relationship Id="rId4" Type="http://schemas.openxmlformats.org/officeDocument/2006/relationships/slide" Target="/ppt/slides/slide57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2.xml"/><Relationship Id="rId3" Type="http://schemas.openxmlformats.org/officeDocument/2006/relationships/slide" Target="/ppt/slides/slide8.xml"/><Relationship Id="rId4" Type="http://schemas.openxmlformats.org/officeDocument/2006/relationships/slide" Target="/ppt/slides/slide57.xm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3.xml"/><Relationship Id="rId3" Type="http://schemas.openxmlformats.org/officeDocument/2006/relationships/slide" Target="/ppt/slides/slide8.xml"/><Relationship Id="rId4" Type="http://schemas.openxmlformats.org/officeDocument/2006/relationships/slide" Target="/ppt/slides/slide57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5.xml"/><Relationship Id="rId3" Type="http://schemas.openxmlformats.org/officeDocument/2006/relationships/slide" Target="/ppt/slides/slide8.xml"/><Relationship Id="rId4" Type="http://schemas.openxmlformats.org/officeDocument/2006/relationships/slide" Target="/ppt/slides/slide58.xml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6.xml"/><Relationship Id="rId3" Type="http://schemas.openxmlformats.org/officeDocument/2006/relationships/slide" Target="/ppt/slides/slide8.xml"/><Relationship Id="rId4" Type="http://schemas.openxmlformats.org/officeDocument/2006/relationships/slide" Target="/ppt/slides/slide58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7.xml"/><Relationship Id="rId3" Type="http://schemas.openxmlformats.org/officeDocument/2006/relationships/slide" Target="/ppt/slides/slide8.xml"/><Relationship Id="rId4" Type="http://schemas.openxmlformats.org/officeDocument/2006/relationships/slide" Target="/ppt/slides/slide58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8.xml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9.xml"/><Relationship Id="rId3" Type="http://schemas.openxmlformats.org/officeDocument/2006/relationships/slide" Target="/ppt/slides/slide8.xml"/><Relationship Id="rId4" Type="http://schemas.openxmlformats.org/officeDocument/2006/relationships/slide" Target="/ppt/slides/slide5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57.xml"/><Relationship Id="rId4" Type="http://schemas.openxmlformats.org/officeDocument/2006/relationships/slide" Target="/ppt/slides/slide58.xml"/><Relationship Id="rId5" Type="http://schemas.openxmlformats.org/officeDocument/2006/relationships/slide" Target="/ppt/slides/slide59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0.xml"/><Relationship Id="rId3" Type="http://schemas.openxmlformats.org/officeDocument/2006/relationships/slide" Target="/ppt/slides/slide8.xml"/><Relationship Id="rId4" Type="http://schemas.openxmlformats.org/officeDocument/2006/relationships/slide" Target="/ppt/slides/slide59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1.xml"/><Relationship Id="rId3" Type="http://schemas.openxmlformats.org/officeDocument/2006/relationships/slide" Target="/ppt/slides/slide8.xml"/><Relationship Id="rId4" Type="http://schemas.openxmlformats.org/officeDocument/2006/relationships/slide" Target="/ppt/slides/slide59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4.xml"/><Relationship Id="rId3" Type="http://schemas.openxmlformats.org/officeDocument/2006/relationships/slide" Target="/ppt/slides/slide8.xml"/><Relationship Id="rId4" Type="http://schemas.openxmlformats.org/officeDocument/2006/relationships/slide" Target="/ppt/slides/slide61.xml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5.xml"/><Relationship Id="rId3" Type="http://schemas.openxmlformats.org/officeDocument/2006/relationships/slide" Target="/ppt/slides/slide8.xml"/><Relationship Id="rId4" Type="http://schemas.openxmlformats.org/officeDocument/2006/relationships/slide" Target="/ppt/slides/slide61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6.xml"/><Relationship Id="rId3" Type="http://schemas.openxmlformats.org/officeDocument/2006/relationships/slide" Target="/ppt/slides/slide8.xml"/><Relationship Id="rId4" Type="http://schemas.openxmlformats.org/officeDocument/2006/relationships/slide" Target="/ppt/slides/slide61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8.xml"/><Relationship Id="rId3" Type="http://schemas.openxmlformats.org/officeDocument/2006/relationships/slide" Target="/ppt/slides/slide8.xml"/><Relationship Id="rId4" Type="http://schemas.openxmlformats.org/officeDocument/2006/relationships/slide" Target="/ppt/slides/slide62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9.xml"/><Relationship Id="rId3" Type="http://schemas.openxmlformats.org/officeDocument/2006/relationships/slide" Target="/ppt/slides/slide8.xml"/><Relationship Id="rId4" Type="http://schemas.openxmlformats.org/officeDocument/2006/relationships/slide" Target="/ppt/slides/slide6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61.xml"/><Relationship Id="rId4" Type="http://schemas.openxmlformats.org/officeDocument/2006/relationships/slide" Target="/ppt/slides/slide62.xml"/><Relationship Id="rId5" Type="http://schemas.openxmlformats.org/officeDocument/2006/relationships/slide" Target="/ppt/slides/slide63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0.xml"/><Relationship Id="rId3" Type="http://schemas.openxmlformats.org/officeDocument/2006/relationships/slide" Target="/ppt/slides/slide8.xml"/><Relationship Id="rId4" Type="http://schemas.openxmlformats.org/officeDocument/2006/relationships/slide" Target="/ppt/slides/slide62.xml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2.xml"/><Relationship Id="rId3" Type="http://schemas.openxmlformats.org/officeDocument/2006/relationships/slide" Target="/ppt/slides/slide8.xml"/><Relationship Id="rId4" Type="http://schemas.openxmlformats.org/officeDocument/2006/relationships/slide" Target="/ppt/slides/slide63.xml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3.xml"/><Relationship Id="rId3" Type="http://schemas.openxmlformats.org/officeDocument/2006/relationships/slide" Target="/ppt/slides/slide8.xml"/><Relationship Id="rId4" Type="http://schemas.openxmlformats.org/officeDocument/2006/relationships/slide" Target="/ppt/slides/slide63.xml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4.xml"/><Relationship Id="rId3" Type="http://schemas.openxmlformats.org/officeDocument/2006/relationships/slide" Target="/ppt/slides/slide8.xml"/><Relationship Id="rId4" Type="http://schemas.openxmlformats.org/officeDocument/2006/relationships/slide" Target="/ppt/slides/slide63.xml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5.xml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6.xml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7.xml"/><Relationship Id="rId3" Type="http://schemas.openxmlformats.org/officeDocument/2006/relationships/slide" Target="/ppt/slides/slide8.xml"/><Relationship Id="rId4" Type="http://schemas.openxmlformats.org/officeDocument/2006/relationships/slide" Target="/ppt/slides/slide65.xml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8.xml"/><Relationship Id="rId3" Type="http://schemas.openxmlformats.org/officeDocument/2006/relationships/slide" Target="/ppt/slides/slide8.xml"/><Relationship Id="rId4" Type="http://schemas.openxmlformats.org/officeDocument/2006/relationships/slide" Target="/ppt/slides/slide65.xml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9.xml"/><Relationship Id="rId3" Type="http://schemas.openxmlformats.org/officeDocument/2006/relationships/slide" Target="/ppt/slides/slide8.xml"/><Relationship Id="rId4" Type="http://schemas.openxmlformats.org/officeDocument/2006/relationships/slide" Target="/ppt/slides/slide65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65.xml"/><Relationship Id="rId4" Type="http://schemas.openxmlformats.org/officeDocument/2006/relationships/slide" Target="/ppt/slides/slide66.xml"/><Relationship Id="rId5" Type="http://schemas.openxmlformats.org/officeDocument/2006/relationships/slide" Target="/ppt/slides/slide67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0.xml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1.xml"/><Relationship Id="rId3" Type="http://schemas.openxmlformats.org/officeDocument/2006/relationships/slide" Target="/ppt/slides/slide8.xml"/><Relationship Id="rId4" Type="http://schemas.openxmlformats.org/officeDocument/2006/relationships/slide" Target="/ppt/slides/slide66.xml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2.xml"/><Relationship Id="rId3" Type="http://schemas.openxmlformats.org/officeDocument/2006/relationships/slide" Target="/ppt/slides/slide8.xml"/><Relationship Id="rId4" Type="http://schemas.openxmlformats.org/officeDocument/2006/relationships/slide" Target="/ppt/slides/slide66.xml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3.xml"/><Relationship Id="rId3" Type="http://schemas.openxmlformats.org/officeDocument/2006/relationships/slide" Target="/ppt/slides/slide8.xml"/><Relationship Id="rId4" Type="http://schemas.openxmlformats.org/officeDocument/2006/relationships/slide" Target="/ppt/slides/slide66.xml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4.xml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5.xml"/><Relationship Id="rId3" Type="http://schemas.openxmlformats.org/officeDocument/2006/relationships/slide" Target="/ppt/slides/slide8.xml"/><Relationship Id="rId4" Type="http://schemas.openxmlformats.org/officeDocument/2006/relationships/slide" Target="/ppt/slides/slide67.xml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6.xml"/><Relationship Id="rId3" Type="http://schemas.openxmlformats.org/officeDocument/2006/relationships/slide" Target="/ppt/slides/slide8.xml"/><Relationship Id="rId4" Type="http://schemas.openxmlformats.org/officeDocument/2006/relationships/slide" Target="/ppt/slides/slide67.xml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7.xml"/><Relationship Id="rId3" Type="http://schemas.openxmlformats.org/officeDocument/2006/relationships/slide" Target="/ppt/slides/slide8.xml"/><Relationship Id="rId4" Type="http://schemas.openxmlformats.org/officeDocument/2006/relationships/slide" Target="/ppt/slides/slide67.xml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8.xml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9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0.xml"/><Relationship Id="rId3" Type="http://schemas.openxmlformats.org/officeDocument/2006/relationships/slide" Target="/ppt/slides/slide8.xml"/><Relationship Id="rId4" Type="http://schemas.openxmlformats.org/officeDocument/2006/relationships/slide" Target="/ppt/slides/slide70.xml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1.xml"/><Relationship Id="rId3" Type="http://schemas.openxmlformats.org/officeDocument/2006/relationships/slide" Target="/ppt/slides/slide8.xml"/><Relationship Id="rId4" Type="http://schemas.openxmlformats.org/officeDocument/2006/relationships/slide" Target="/ppt/slides/slide70.xml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2.xml"/><Relationship Id="rId3" Type="http://schemas.openxmlformats.org/officeDocument/2006/relationships/slide" Target="/ppt/slides/slide8.xml"/><Relationship Id="rId4" Type="http://schemas.openxmlformats.org/officeDocument/2006/relationships/slide" Target="/ppt/slides/slide70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3.xml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4.xml"/><Relationship Id="rId3" Type="http://schemas.openxmlformats.org/officeDocument/2006/relationships/slide" Target="/ppt/slides/slide8.xml"/><Relationship Id="rId4" Type="http://schemas.openxmlformats.org/officeDocument/2006/relationships/slide" Target="/ppt/slides/slide71.xml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5.xml"/><Relationship Id="rId3" Type="http://schemas.openxmlformats.org/officeDocument/2006/relationships/slide" Target="/ppt/slides/slide8.xml"/><Relationship Id="rId4" Type="http://schemas.openxmlformats.org/officeDocument/2006/relationships/slide" Target="/ppt/slides/slide71.xml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6.xml"/><Relationship Id="rId3" Type="http://schemas.openxmlformats.org/officeDocument/2006/relationships/slide" Target="/ppt/slides/slide8.xml"/><Relationship Id="rId4" Type="http://schemas.openxmlformats.org/officeDocument/2006/relationships/slide" Target="/ppt/slides/slide71.xml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7.xml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8.xml"/><Relationship Id="rId3" Type="http://schemas.openxmlformats.org/officeDocument/2006/relationships/slide" Target="/ppt/slides/slide8.xml"/><Relationship Id="rId4" Type="http://schemas.openxmlformats.org/officeDocument/2006/relationships/slide" Target="/ppt/slides/slide72.xml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9.xml"/><Relationship Id="rId3" Type="http://schemas.openxmlformats.org/officeDocument/2006/relationships/slide" Target="/ppt/slides/slide8.xml"/><Relationship Id="rId4" Type="http://schemas.openxmlformats.org/officeDocument/2006/relationships/slide" Target="/ppt/slides/slide7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72.xml"/><Relationship Id="rId4" Type="http://schemas.openxmlformats.org/officeDocument/2006/relationships/slide" Target="/ppt/slides/slide70.xml"/><Relationship Id="rId5" Type="http://schemas.openxmlformats.org/officeDocument/2006/relationships/slide" Target="/ppt/slides/slide71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0.xml"/><Relationship Id="rId3" Type="http://schemas.openxmlformats.org/officeDocument/2006/relationships/slide" Target="/ppt/slides/slide8.xml"/><Relationship Id="rId4" Type="http://schemas.openxmlformats.org/officeDocument/2006/relationships/slide" Target="/ppt/slides/slide72.xml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1.xml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2.xml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3.xml"/><Relationship Id="rId3" Type="http://schemas.openxmlformats.org/officeDocument/2006/relationships/slide" Target="/ppt/slides/slide8.xml"/><Relationship Id="rId4" Type="http://schemas.openxmlformats.org/officeDocument/2006/relationships/slide" Target="/ppt/slides/slide74.xml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4.xml"/><Relationship Id="rId3" Type="http://schemas.openxmlformats.org/officeDocument/2006/relationships/slide" Target="/ppt/slides/slide8.xml"/><Relationship Id="rId4" Type="http://schemas.openxmlformats.org/officeDocument/2006/relationships/slide" Target="/ppt/slides/slide74.xml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5.xml"/><Relationship Id="rId3" Type="http://schemas.openxmlformats.org/officeDocument/2006/relationships/slide" Target="/ppt/slides/slide8.xml"/><Relationship Id="rId4" Type="http://schemas.openxmlformats.org/officeDocument/2006/relationships/slide" Target="/ppt/slides/slide74.xml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6.xml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7.xml"/><Relationship Id="rId3" Type="http://schemas.openxmlformats.org/officeDocument/2006/relationships/slide" Target="/ppt/slides/slide8.xml"/><Relationship Id="rId4" Type="http://schemas.openxmlformats.org/officeDocument/2006/relationships/slide" Target="/ppt/slides/slide75.xml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8.xml"/><Relationship Id="rId3" Type="http://schemas.openxmlformats.org/officeDocument/2006/relationships/slide" Target="/ppt/slides/slide8.xml"/><Relationship Id="rId4" Type="http://schemas.openxmlformats.org/officeDocument/2006/relationships/slide" Target="/ppt/slides/slide75.xml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9.xml"/><Relationship Id="rId3" Type="http://schemas.openxmlformats.org/officeDocument/2006/relationships/slide" Target="/ppt/slides/slide8.xml"/><Relationship Id="rId4" Type="http://schemas.openxmlformats.org/officeDocument/2006/relationships/slide" Target="/ppt/slides/slide75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74.xml"/><Relationship Id="rId4" Type="http://schemas.openxmlformats.org/officeDocument/2006/relationships/slide" Target="/ppt/slides/slide75.xml"/><Relationship Id="rId5" Type="http://schemas.openxmlformats.org/officeDocument/2006/relationships/slide" Target="/ppt/slides/slide76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0.xml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1.xml"/><Relationship Id="rId3" Type="http://schemas.openxmlformats.org/officeDocument/2006/relationships/slide" Target="/ppt/slides/slide8.xml"/><Relationship Id="rId4" Type="http://schemas.openxmlformats.org/officeDocument/2006/relationships/slide" Target="/ppt/slides/slide76.xml"/></Relationships>
</file>

<file path=ppt/slides/_rels/slide2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2.xml"/><Relationship Id="rId3" Type="http://schemas.openxmlformats.org/officeDocument/2006/relationships/slide" Target="/ppt/slides/slide8.xml"/><Relationship Id="rId4" Type="http://schemas.openxmlformats.org/officeDocument/2006/relationships/slide" Target="/ppt/slides/slide76.xml"/></Relationships>
</file>

<file path=ppt/slides/_rels/slide2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3.xml"/><Relationship Id="rId3" Type="http://schemas.openxmlformats.org/officeDocument/2006/relationships/slide" Target="/ppt/slides/slide8.xml"/><Relationship Id="rId4" Type="http://schemas.openxmlformats.org/officeDocument/2006/relationships/slide" Target="/ppt/slides/slide76.xml"/></Relationships>
</file>

<file path=ppt/slides/_rels/slide2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4.xml"/></Relationships>
</file>

<file path=ppt/slides/_rels/slide2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5.xml"/></Relationships>
</file>

<file path=ppt/slides/_rels/slide2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6.xml"/><Relationship Id="rId3" Type="http://schemas.openxmlformats.org/officeDocument/2006/relationships/slide" Target="/ppt/slides/slide8.xml"/><Relationship Id="rId4" Type="http://schemas.openxmlformats.org/officeDocument/2006/relationships/slide" Target="/ppt/slides/slide78.xml"/></Relationships>
</file>

<file path=ppt/slides/_rels/slide2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7.xml"/><Relationship Id="rId3" Type="http://schemas.openxmlformats.org/officeDocument/2006/relationships/slide" Target="/ppt/slides/slide8.xml"/><Relationship Id="rId4" Type="http://schemas.openxmlformats.org/officeDocument/2006/relationships/slide" Target="/ppt/slides/slide78.xml"/></Relationships>
</file>

<file path=ppt/slides/_rels/slide2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8.xml"/><Relationship Id="rId3" Type="http://schemas.openxmlformats.org/officeDocument/2006/relationships/slide" Target="/ppt/slides/slide8.xml"/><Relationship Id="rId4" Type="http://schemas.openxmlformats.org/officeDocument/2006/relationships/slide" Target="/ppt/slides/slide78.xml"/></Relationships>
</file>

<file path=ppt/slides/_rels/slide2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9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79.xml"/><Relationship Id="rId4" Type="http://schemas.openxmlformats.org/officeDocument/2006/relationships/slide" Target="/ppt/slides/slide78.xml"/><Relationship Id="rId5" Type="http://schemas.openxmlformats.org/officeDocument/2006/relationships/slide" Target="/ppt/slides/slide80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/Relationships>
</file>

<file path=ppt/slides/_rels/slide2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0.xml"/><Relationship Id="rId3" Type="http://schemas.openxmlformats.org/officeDocument/2006/relationships/slide" Target="/ppt/slides/slide8.xml"/><Relationship Id="rId4" Type="http://schemas.openxmlformats.org/officeDocument/2006/relationships/slide" Target="/ppt/slides/slide79.xml"/></Relationships>
</file>

<file path=ppt/slides/_rels/slide2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1.xml"/><Relationship Id="rId3" Type="http://schemas.openxmlformats.org/officeDocument/2006/relationships/slide" Target="/ppt/slides/slide8.xml"/><Relationship Id="rId4" Type="http://schemas.openxmlformats.org/officeDocument/2006/relationships/slide" Target="/ppt/slides/slide79.xml"/></Relationships>
</file>

<file path=ppt/slides/_rels/slide2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2.xml"/><Relationship Id="rId3" Type="http://schemas.openxmlformats.org/officeDocument/2006/relationships/slide" Target="/ppt/slides/slide8.xml"/><Relationship Id="rId4" Type="http://schemas.openxmlformats.org/officeDocument/2006/relationships/slide" Target="/ppt/slides/slide79.xml"/></Relationships>
</file>

<file path=ppt/slides/_rels/slide2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3.xml"/></Relationships>
</file>

<file path=ppt/slides/_rels/slide2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4.xml"/><Relationship Id="rId3" Type="http://schemas.openxmlformats.org/officeDocument/2006/relationships/slide" Target="/ppt/slides/slide8.xml"/><Relationship Id="rId4" Type="http://schemas.openxmlformats.org/officeDocument/2006/relationships/slide" Target="/ppt/slides/slide80.xml"/></Relationships>
</file>

<file path=ppt/slides/_rels/slide2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5.xml"/><Relationship Id="rId3" Type="http://schemas.openxmlformats.org/officeDocument/2006/relationships/slide" Target="/ppt/slides/slide8.xml"/><Relationship Id="rId4" Type="http://schemas.openxmlformats.org/officeDocument/2006/relationships/slide" Target="/ppt/slides/slide80.xml"/></Relationships>
</file>

<file path=ppt/slides/_rels/slide2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6.xml"/><Relationship Id="rId3" Type="http://schemas.openxmlformats.org/officeDocument/2006/relationships/slide" Target="/ppt/slides/slide8.xml"/><Relationship Id="rId4" Type="http://schemas.openxmlformats.org/officeDocument/2006/relationships/slide" Target="/ppt/slides/slide80.xml"/></Relationships>
</file>

<file path=ppt/slides/_rels/slide2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7.xml"/></Relationships>
</file>

<file path=ppt/slides/_rels/slide2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8.xml"/></Relationships>
</file>

<file path=ppt/slides/_rels/slide2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9.xml"/><Relationship Id="rId3" Type="http://schemas.openxmlformats.org/officeDocument/2006/relationships/slide" Target="/ppt/slides/slide8.xml"/><Relationship Id="rId4" Type="http://schemas.openxmlformats.org/officeDocument/2006/relationships/slide" Target="/ppt/slides/slide82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82.xml"/><Relationship Id="rId4" Type="http://schemas.openxmlformats.org/officeDocument/2006/relationships/slide" Target="/ppt/slides/slide84.xml"/><Relationship Id="rId5" Type="http://schemas.openxmlformats.org/officeDocument/2006/relationships/slide" Target="/ppt/slides/slide83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/Relationships>
</file>

<file path=ppt/slides/_rels/slide2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0.xml"/><Relationship Id="rId3" Type="http://schemas.openxmlformats.org/officeDocument/2006/relationships/slide" Target="/ppt/slides/slide8.xml"/><Relationship Id="rId4" Type="http://schemas.openxmlformats.org/officeDocument/2006/relationships/slide" Target="/ppt/slides/slide82.xml"/></Relationships>
</file>

<file path=ppt/slides/_rels/slide2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1.xml"/><Relationship Id="rId3" Type="http://schemas.openxmlformats.org/officeDocument/2006/relationships/slide" Target="/ppt/slides/slide8.xml"/><Relationship Id="rId4" Type="http://schemas.openxmlformats.org/officeDocument/2006/relationships/slide" Target="/ppt/slides/slide82.xml"/></Relationships>
</file>

<file path=ppt/slides/_rels/slide2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2.xml"/></Relationships>
</file>

<file path=ppt/slides/_rels/slide2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3.xml"/><Relationship Id="rId3" Type="http://schemas.openxmlformats.org/officeDocument/2006/relationships/slide" Target="/ppt/slides/slide8.xml"/><Relationship Id="rId4" Type="http://schemas.openxmlformats.org/officeDocument/2006/relationships/slide" Target="/ppt/slides/slide83.xml"/></Relationships>
</file>

<file path=ppt/slides/_rels/slide2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4.xml"/><Relationship Id="rId3" Type="http://schemas.openxmlformats.org/officeDocument/2006/relationships/slide" Target="/ppt/slides/slide8.xml"/><Relationship Id="rId4" Type="http://schemas.openxmlformats.org/officeDocument/2006/relationships/slide" Target="/ppt/slides/slide83.xml"/></Relationships>
</file>

<file path=ppt/slides/_rels/slide2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5.xml"/><Relationship Id="rId3" Type="http://schemas.openxmlformats.org/officeDocument/2006/relationships/slide" Target="/ppt/slides/slide8.xml"/><Relationship Id="rId4" Type="http://schemas.openxmlformats.org/officeDocument/2006/relationships/slide" Target="/ppt/slides/slide83.xml"/></Relationships>
</file>

<file path=ppt/slides/_rels/slide2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6.xml"/></Relationships>
</file>

<file path=ppt/slides/_rels/slide2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7.xml"/><Relationship Id="rId3" Type="http://schemas.openxmlformats.org/officeDocument/2006/relationships/slide" Target="/ppt/slides/slide8.xml"/><Relationship Id="rId4" Type="http://schemas.openxmlformats.org/officeDocument/2006/relationships/slide" Target="/ppt/slides/slide84.xml"/></Relationships>
</file>

<file path=ppt/slides/_rels/slide2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8.xml"/><Relationship Id="rId3" Type="http://schemas.openxmlformats.org/officeDocument/2006/relationships/slide" Target="/ppt/slides/slide8.xml"/><Relationship Id="rId4" Type="http://schemas.openxmlformats.org/officeDocument/2006/relationships/slide" Target="/ppt/slides/slide84.xml"/></Relationships>
</file>

<file path=ppt/slides/_rels/slide2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9.xml"/><Relationship Id="rId3" Type="http://schemas.openxmlformats.org/officeDocument/2006/relationships/slide" Target="/ppt/slides/slide8.xml"/><Relationship Id="rId4" Type="http://schemas.openxmlformats.org/officeDocument/2006/relationships/slide" Target="/ppt/slides/slide84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86.xml"/><Relationship Id="rId4" Type="http://schemas.openxmlformats.org/officeDocument/2006/relationships/slide" Target="/ppt/slides/slide87.xml"/><Relationship Id="rId5" Type="http://schemas.openxmlformats.org/officeDocument/2006/relationships/slide" Target="/ppt/slides/slide88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/Relationships>
</file>

<file path=ppt/slides/_rels/slide2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0.xml"/></Relationships>
</file>

<file path=ppt/slides/_rels/slide2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1.xml"/></Relationships>
</file>

<file path=ppt/slides/_rels/slide2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2.xml"/><Relationship Id="rId3" Type="http://schemas.openxmlformats.org/officeDocument/2006/relationships/slide" Target="/ppt/slides/slide8.xml"/><Relationship Id="rId4" Type="http://schemas.openxmlformats.org/officeDocument/2006/relationships/slide" Target="/ppt/slides/slide86.xml"/></Relationships>
</file>

<file path=ppt/slides/_rels/slide2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3.xml"/><Relationship Id="rId3" Type="http://schemas.openxmlformats.org/officeDocument/2006/relationships/slide" Target="/ppt/slides/slide8.xml"/><Relationship Id="rId4" Type="http://schemas.openxmlformats.org/officeDocument/2006/relationships/slide" Target="/ppt/slides/slide86.xml"/></Relationships>
</file>

<file path=ppt/slides/_rels/slide2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4.xml"/><Relationship Id="rId3" Type="http://schemas.openxmlformats.org/officeDocument/2006/relationships/slide" Target="/ppt/slides/slide8.xml"/><Relationship Id="rId4" Type="http://schemas.openxmlformats.org/officeDocument/2006/relationships/slide" Target="/ppt/slides/slide86.xml"/></Relationships>
</file>

<file path=ppt/slides/_rels/slide2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5.xml"/></Relationships>
</file>

<file path=ppt/slides/_rels/slide2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6.xml"/><Relationship Id="rId3" Type="http://schemas.openxmlformats.org/officeDocument/2006/relationships/slide" Target="/ppt/slides/slide8.xml"/><Relationship Id="rId4" Type="http://schemas.openxmlformats.org/officeDocument/2006/relationships/slide" Target="/ppt/slides/slide87.xml"/></Relationships>
</file>

<file path=ppt/slides/_rels/slide2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7.xml"/><Relationship Id="rId3" Type="http://schemas.openxmlformats.org/officeDocument/2006/relationships/slide" Target="/ppt/slides/slide8.xml"/><Relationship Id="rId4" Type="http://schemas.openxmlformats.org/officeDocument/2006/relationships/slide" Target="/ppt/slides/slide87.xml"/></Relationships>
</file>

<file path=ppt/slides/_rels/slide2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8.xml"/><Relationship Id="rId3" Type="http://schemas.openxmlformats.org/officeDocument/2006/relationships/slide" Target="/ppt/slides/slide8.xml"/><Relationship Id="rId4" Type="http://schemas.openxmlformats.org/officeDocument/2006/relationships/slide" Target="/ppt/slides/slide87.xml"/></Relationships>
</file>

<file path=ppt/slides/_rels/slide2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9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90.xml"/><Relationship Id="rId4" Type="http://schemas.openxmlformats.org/officeDocument/2006/relationships/slide" Target="/ppt/slides/slide91.xml"/><Relationship Id="rId5" Type="http://schemas.openxmlformats.org/officeDocument/2006/relationships/slide" Target="/ppt/slides/slide92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/Relationships>
</file>

<file path=ppt/slides/_rels/slide2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0.xml"/><Relationship Id="rId3" Type="http://schemas.openxmlformats.org/officeDocument/2006/relationships/slide" Target="/ppt/slides/slide8.xml"/><Relationship Id="rId4" Type="http://schemas.openxmlformats.org/officeDocument/2006/relationships/slide" Target="/ppt/slides/slide88.xml"/></Relationships>
</file>

<file path=ppt/slides/_rels/slide2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1.xml"/><Relationship Id="rId3" Type="http://schemas.openxmlformats.org/officeDocument/2006/relationships/slide" Target="/ppt/slides/slide8.xml"/><Relationship Id="rId4" Type="http://schemas.openxmlformats.org/officeDocument/2006/relationships/slide" Target="/ppt/slides/slide88.xml"/></Relationships>
</file>

<file path=ppt/slides/_rels/slide2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2.xml"/><Relationship Id="rId3" Type="http://schemas.openxmlformats.org/officeDocument/2006/relationships/slide" Target="/ppt/slides/slide8.xml"/><Relationship Id="rId4" Type="http://schemas.openxmlformats.org/officeDocument/2006/relationships/slide" Target="/ppt/slides/slide88.xml"/></Relationships>
</file>

<file path=ppt/slides/_rels/slide2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3.xml"/></Relationships>
</file>

<file path=ppt/slides/_rels/slide2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4.xml"/></Relationships>
</file>

<file path=ppt/slides/_rels/slide2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5.xml"/><Relationship Id="rId3" Type="http://schemas.openxmlformats.org/officeDocument/2006/relationships/slide" Target="/ppt/slides/slide8.xml"/><Relationship Id="rId4" Type="http://schemas.openxmlformats.org/officeDocument/2006/relationships/slide" Target="/ppt/slides/slide90.xml"/></Relationships>
</file>

<file path=ppt/slides/_rels/slide2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6.xml"/><Relationship Id="rId3" Type="http://schemas.openxmlformats.org/officeDocument/2006/relationships/slide" Target="/ppt/slides/slide8.xml"/><Relationship Id="rId4" Type="http://schemas.openxmlformats.org/officeDocument/2006/relationships/slide" Target="/ppt/slides/slide90.xml"/></Relationships>
</file>

<file path=ppt/slides/_rels/slide2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7.xml"/><Relationship Id="rId3" Type="http://schemas.openxmlformats.org/officeDocument/2006/relationships/slide" Target="/ppt/slides/slide8.xml"/><Relationship Id="rId4" Type="http://schemas.openxmlformats.org/officeDocument/2006/relationships/slide" Target="/ppt/slides/slide90.xml"/></Relationships>
</file>

<file path=ppt/slides/_rels/slide2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8.xml"/></Relationships>
</file>

<file path=ppt/slides/_rels/slide2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9.xml"/><Relationship Id="rId3" Type="http://schemas.openxmlformats.org/officeDocument/2006/relationships/slide" Target="/ppt/slides/slide8.xml"/><Relationship Id="rId4" Type="http://schemas.openxmlformats.org/officeDocument/2006/relationships/slide" Target="/ppt/slides/slide91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94.xml"/><Relationship Id="rId4" Type="http://schemas.openxmlformats.org/officeDocument/2006/relationships/slide" Target="/ppt/slides/slide95.xml"/><Relationship Id="rId5" Type="http://schemas.openxmlformats.org/officeDocument/2006/relationships/slide" Target="/ppt/slides/slide96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/Relationships>
</file>

<file path=ppt/slides/_rels/slide2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0.xml"/><Relationship Id="rId3" Type="http://schemas.openxmlformats.org/officeDocument/2006/relationships/slide" Target="/ppt/slides/slide8.xml"/><Relationship Id="rId4" Type="http://schemas.openxmlformats.org/officeDocument/2006/relationships/slide" Target="/ppt/slides/slide91.xml"/></Relationships>
</file>

<file path=ppt/slides/_rels/slide2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1.xml"/><Relationship Id="rId3" Type="http://schemas.openxmlformats.org/officeDocument/2006/relationships/slide" Target="/ppt/slides/slide8.xml"/><Relationship Id="rId4" Type="http://schemas.openxmlformats.org/officeDocument/2006/relationships/slide" Target="/ppt/slides/slide91.xml"/></Relationships>
</file>

<file path=ppt/slides/_rels/slide2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2.xml"/></Relationships>
</file>

<file path=ppt/slides/_rels/slide2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3.xml"/><Relationship Id="rId3" Type="http://schemas.openxmlformats.org/officeDocument/2006/relationships/slide" Target="/ppt/slides/slide8.xml"/><Relationship Id="rId4" Type="http://schemas.openxmlformats.org/officeDocument/2006/relationships/slide" Target="/ppt/slides/slide92.xml"/></Relationships>
</file>

<file path=ppt/slides/_rels/slide2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4.xml"/><Relationship Id="rId3" Type="http://schemas.openxmlformats.org/officeDocument/2006/relationships/slide" Target="/ppt/slides/slide8.xml"/><Relationship Id="rId4" Type="http://schemas.openxmlformats.org/officeDocument/2006/relationships/slide" Target="/ppt/slides/slide92.xml"/></Relationships>
</file>

<file path=ppt/slides/_rels/slide2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5.xml"/><Relationship Id="rId3" Type="http://schemas.openxmlformats.org/officeDocument/2006/relationships/slide" Target="/ppt/slides/slide8.xml"/><Relationship Id="rId4" Type="http://schemas.openxmlformats.org/officeDocument/2006/relationships/slide" Target="/ppt/slides/slide92.xml"/></Relationships>
</file>

<file path=ppt/slides/_rels/slide2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6.xml"/></Relationships>
</file>

<file path=ppt/slides/_rels/slide2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7.xml"/></Relationships>
</file>

<file path=ppt/slides/_rels/slide2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8.xml"/><Relationship Id="rId3" Type="http://schemas.openxmlformats.org/officeDocument/2006/relationships/slide" Target="/ppt/slides/slide8.xml"/><Relationship Id="rId4" Type="http://schemas.openxmlformats.org/officeDocument/2006/relationships/slide" Target="/ppt/slides/slide94.xml"/></Relationships>
</file>

<file path=ppt/slides/_rels/slide2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9.xml"/><Relationship Id="rId3" Type="http://schemas.openxmlformats.org/officeDocument/2006/relationships/slide" Target="/ppt/slides/slide8.xml"/><Relationship Id="rId4" Type="http://schemas.openxmlformats.org/officeDocument/2006/relationships/slide" Target="/ppt/slides/slide9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0.xml"/><Relationship Id="rId3" Type="http://schemas.openxmlformats.org/officeDocument/2006/relationships/slide" Target="/ppt/slides/slide8.xml"/><Relationship Id="rId4" Type="http://schemas.openxmlformats.org/officeDocument/2006/relationships/slide" Target="/ppt/slides/slide94.xml"/></Relationships>
</file>

<file path=ppt/slides/_rels/slide3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1.xml"/></Relationships>
</file>

<file path=ppt/slides/_rels/slide3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2.xml"/><Relationship Id="rId3" Type="http://schemas.openxmlformats.org/officeDocument/2006/relationships/slide" Target="/ppt/slides/slide8.xml"/><Relationship Id="rId4" Type="http://schemas.openxmlformats.org/officeDocument/2006/relationships/slide" Target="/ppt/slides/slide95.xml"/></Relationships>
</file>

<file path=ppt/slides/_rels/slide3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3.xml"/><Relationship Id="rId3" Type="http://schemas.openxmlformats.org/officeDocument/2006/relationships/slide" Target="/ppt/slides/slide8.xml"/><Relationship Id="rId4" Type="http://schemas.openxmlformats.org/officeDocument/2006/relationships/slide" Target="/ppt/slides/slide95.xml"/></Relationships>
</file>

<file path=ppt/slides/_rels/slide3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4.xml"/><Relationship Id="rId3" Type="http://schemas.openxmlformats.org/officeDocument/2006/relationships/slide" Target="/ppt/slides/slide8.xml"/><Relationship Id="rId4" Type="http://schemas.openxmlformats.org/officeDocument/2006/relationships/slide" Target="/ppt/slides/slide95.xml"/></Relationships>
</file>

<file path=ppt/slides/_rels/slide3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5.xml"/></Relationships>
</file>

<file path=ppt/slides/_rels/slide3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6.xml"/><Relationship Id="rId3" Type="http://schemas.openxmlformats.org/officeDocument/2006/relationships/slide" Target="/ppt/slides/slide8.xml"/><Relationship Id="rId4" Type="http://schemas.openxmlformats.org/officeDocument/2006/relationships/slide" Target="/ppt/slides/slide96.xml"/></Relationships>
</file>

<file path=ppt/slides/_rels/slide3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7.xml"/><Relationship Id="rId3" Type="http://schemas.openxmlformats.org/officeDocument/2006/relationships/slide" Target="/ppt/slides/slide8.xml"/><Relationship Id="rId4" Type="http://schemas.openxmlformats.org/officeDocument/2006/relationships/slide" Target="/ppt/slides/slide96.xml"/></Relationships>
</file>

<file path=ppt/slides/_rels/slide3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8.xml"/><Relationship Id="rId3" Type="http://schemas.openxmlformats.org/officeDocument/2006/relationships/slide" Target="/ppt/slides/slide8.xml"/><Relationship Id="rId4" Type="http://schemas.openxmlformats.org/officeDocument/2006/relationships/slide" Target="/ppt/slides/slide96.xml"/></Relationships>
</file>

<file path=ppt/slides/_rels/slide3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9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99.xml"/><Relationship Id="rId4" Type="http://schemas.openxmlformats.org/officeDocument/2006/relationships/slide" Target="/ppt/slides/slide100.xml"/><Relationship Id="rId5" Type="http://schemas.openxmlformats.org/officeDocument/2006/relationships/slide" Target="/ppt/slides/slide101.xml"/><Relationship Id="rId6" Type="http://schemas.openxmlformats.org/officeDocument/2006/relationships/slide" Target="/ppt/slides/slide8.xml"/><Relationship Id="rId7" Type="http://schemas.openxmlformats.org/officeDocument/2006/relationships/slide" Target="/ppt/slides/slide12.xml"/></Relationships>
</file>

<file path=ppt/slides/_rels/slide3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0.xml"/></Relationships>
</file>

<file path=ppt/slides/_rels/slide3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1.xml"/><Relationship Id="rId3" Type="http://schemas.openxmlformats.org/officeDocument/2006/relationships/slide" Target="/ppt/slides/slide8.xml"/><Relationship Id="rId4" Type="http://schemas.openxmlformats.org/officeDocument/2006/relationships/slide" Target="/ppt/slides/slide99.xml"/></Relationships>
</file>

<file path=ppt/slides/_rels/slide3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2.xml"/><Relationship Id="rId3" Type="http://schemas.openxmlformats.org/officeDocument/2006/relationships/slide" Target="/ppt/slides/slide8.xml"/><Relationship Id="rId4" Type="http://schemas.openxmlformats.org/officeDocument/2006/relationships/slide" Target="/ppt/slides/slide99.xml"/></Relationships>
</file>

<file path=ppt/slides/_rels/slide3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3.xml"/><Relationship Id="rId3" Type="http://schemas.openxmlformats.org/officeDocument/2006/relationships/slide" Target="/ppt/slides/slide8.xml"/><Relationship Id="rId4" Type="http://schemas.openxmlformats.org/officeDocument/2006/relationships/slide" Target="/ppt/slides/slide99.xml"/></Relationships>
</file>

<file path=ppt/slides/_rels/slide3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4.xml"/></Relationships>
</file>

<file path=ppt/slides/_rels/slide3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5.xml"/><Relationship Id="rId3" Type="http://schemas.openxmlformats.org/officeDocument/2006/relationships/slide" Target="/ppt/slides/slide8.xml"/><Relationship Id="rId4" Type="http://schemas.openxmlformats.org/officeDocument/2006/relationships/slide" Target="/ppt/slides/slide100.xml"/></Relationships>
</file>

<file path=ppt/slides/_rels/slide3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6.xml"/><Relationship Id="rId3" Type="http://schemas.openxmlformats.org/officeDocument/2006/relationships/slide" Target="/ppt/slides/slide8.xml"/><Relationship Id="rId4" Type="http://schemas.openxmlformats.org/officeDocument/2006/relationships/slide" Target="/ppt/slides/slide100.xml"/></Relationships>
</file>

<file path=ppt/slides/_rels/slide3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7.xml"/><Relationship Id="rId3" Type="http://schemas.openxmlformats.org/officeDocument/2006/relationships/slide" Target="/ppt/slides/slide8.xml"/><Relationship Id="rId4" Type="http://schemas.openxmlformats.org/officeDocument/2006/relationships/slide" Target="/ppt/slides/slide100.xml"/></Relationships>
</file>

<file path=ppt/slides/_rels/slide3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8.xml"/></Relationships>
</file>

<file path=ppt/slides/_rels/slide3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9.xml"/><Relationship Id="rId3" Type="http://schemas.openxmlformats.org/officeDocument/2006/relationships/slide" Target="/ppt/slides/slide8.xml"/><Relationship Id="rId4" Type="http://schemas.openxmlformats.org/officeDocument/2006/relationships/slide" Target="/ppt/slides/slide10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103.xml"/><Relationship Id="rId4" Type="http://schemas.openxmlformats.org/officeDocument/2006/relationships/slide" Target="/ppt/slides/slide104.xml"/><Relationship Id="rId5" Type="http://schemas.openxmlformats.org/officeDocument/2006/relationships/slide" Target="/ppt/slides/slide105.xml"/><Relationship Id="rId6" Type="http://schemas.openxmlformats.org/officeDocument/2006/relationships/slide" Target="/ppt/slides/slide8.xml"/><Relationship Id="rId7" Type="http://schemas.openxmlformats.org/officeDocument/2006/relationships/slide" Target="/ppt/slides/slide12.xml"/></Relationships>
</file>

<file path=ppt/slides/_rels/slide3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0.xml"/><Relationship Id="rId3" Type="http://schemas.openxmlformats.org/officeDocument/2006/relationships/slide" Target="/ppt/slides/slide8.xml"/><Relationship Id="rId4" Type="http://schemas.openxmlformats.org/officeDocument/2006/relationships/slide" Target="/ppt/slides/slide101.xml"/></Relationships>
</file>

<file path=ppt/slides/_rels/slide3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1.xml"/><Relationship Id="rId3" Type="http://schemas.openxmlformats.org/officeDocument/2006/relationships/slide" Target="/ppt/slides/slide8.xml"/><Relationship Id="rId4" Type="http://schemas.openxmlformats.org/officeDocument/2006/relationships/slide" Target="/ppt/slides/slide101.xml"/></Relationships>
</file>

<file path=ppt/slides/_rels/slide3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2.xml"/></Relationships>
</file>

<file path=ppt/slides/_rels/slide3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3.xml"/></Relationships>
</file>

<file path=ppt/slides/_rels/slide3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4.xml"/><Relationship Id="rId3" Type="http://schemas.openxmlformats.org/officeDocument/2006/relationships/slide" Target="/ppt/slides/slide8.xml"/><Relationship Id="rId4" Type="http://schemas.openxmlformats.org/officeDocument/2006/relationships/slide" Target="/ppt/slides/slide103.xml"/></Relationships>
</file>

<file path=ppt/slides/_rels/slide3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5.xml"/><Relationship Id="rId3" Type="http://schemas.openxmlformats.org/officeDocument/2006/relationships/slide" Target="/ppt/slides/slide8.xml"/><Relationship Id="rId4" Type="http://schemas.openxmlformats.org/officeDocument/2006/relationships/slide" Target="/ppt/slides/slide103.xml"/></Relationships>
</file>

<file path=ppt/slides/_rels/slide3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6.xml"/><Relationship Id="rId3" Type="http://schemas.openxmlformats.org/officeDocument/2006/relationships/slide" Target="/ppt/slides/slide8.xml"/><Relationship Id="rId4" Type="http://schemas.openxmlformats.org/officeDocument/2006/relationships/slide" Target="/ppt/slides/slide103.xml"/></Relationships>
</file>

<file path=ppt/slides/_rels/slide3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7.xml"/></Relationships>
</file>

<file path=ppt/slides/_rels/slide3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8.xml"/><Relationship Id="rId3" Type="http://schemas.openxmlformats.org/officeDocument/2006/relationships/slide" Target="/ppt/slides/slide8.xml"/><Relationship Id="rId4" Type="http://schemas.openxmlformats.org/officeDocument/2006/relationships/slide" Target="/ppt/slides/slide104.xml"/></Relationships>
</file>

<file path=ppt/slides/_rels/slide3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9.xml"/><Relationship Id="rId3" Type="http://schemas.openxmlformats.org/officeDocument/2006/relationships/slide" Target="/ppt/slides/slide8.xml"/><Relationship Id="rId4" Type="http://schemas.openxmlformats.org/officeDocument/2006/relationships/slide" Target="/ppt/slides/slide104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107.xml"/><Relationship Id="rId4" Type="http://schemas.openxmlformats.org/officeDocument/2006/relationships/slide" Target="/ppt/slides/slide108.xml"/><Relationship Id="rId5" Type="http://schemas.openxmlformats.org/officeDocument/2006/relationships/slide" Target="/ppt/slides/slide109.xml"/><Relationship Id="rId6" Type="http://schemas.openxmlformats.org/officeDocument/2006/relationships/slide" Target="/ppt/slides/slide8.xml"/><Relationship Id="rId7" Type="http://schemas.openxmlformats.org/officeDocument/2006/relationships/slide" Target="/ppt/slides/slide12.xml"/></Relationships>
</file>

<file path=ppt/slides/_rels/slide3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0.xml"/><Relationship Id="rId3" Type="http://schemas.openxmlformats.org/officeDocument/2006/relationships/slide" Target="/ppt/slides/slide8.xml"/><Relationship Id="rId4" Type="http://schemas.openxmlformats.org/officeDocument/2006/relationships/slide" Target="/ppt/slides/slide104.xml"/></Relationships>
</file>

<file path=ppt/slides/_rels/slide3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1.xml"/></Relationships>
</file>

<file path=ppt/slides/_rels/slide3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2.xml"/><Relationship Id="rId3" Type="http://schemas.openxmlformats.org/officeDocument/2006/relationships/slide" Target="/ppt/slides/slide8.xml"/><Relationship Id="rId4" Type="http://schemas.openxmlformats.org/officeDocument/2006/relationships/slide" Target="/ppt/slides/slide105.xml"/></Relationships>
</file>

<file path=ppt/slides/_rels/slide3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3.xml"/><Relationship Id="rId3" Type="http://schemas.openxmlformats.org/officeDocument/2006/relationships/slide" Target="/ppt/slides/slide8.xml"/><Relationship Id="rId4" Type="http://schemas.openxmlformats.org/officeDocument/2006/relationships/slide" Target="/ppt/slides/slide105.xml"/></Relationships>
</file>

<file path=ppt/slides/_rels/slide3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4.xml"/><Relationship Id="rId3" Type="http://schemas.openxmlformats.org/officeDocument/2006/relationships/slide" Target="/ppt/slides/slide8.xml"/><Relationship Id="rId4" Type="http://schemas.openxmlformats.org/officeDocument/2006/relationships/slide" Target="/ppt/slides/slide105.xml"/></Relationships>
</file>

<file path=ppt/slides/_rels/slide3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5.xml"/></Relationships>
</file>

<file path=ppt/slides/_rels/slide3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6.xml"/></Relationships>
</file>

<file path=ppt/slides/_rels/slide3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7.xml"/><Relationship Id="rId3" Type="http://schemas.openxmlformats.org/officeDocument/2006/relationships/slide" Target="/ppt/slides/slide8.xml"/><Relationship Id="rId4" Type="http://schemas.openxmlformats.org/officeDocument/2006/relationships/slide" Target="/ppt/slides/slide107.xml"/></Relationships>
</file>

<file path=ppt/slides/_rels/slide3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8.xml"/><Relationship Id="rId3" Type="http://schemas.openxmlformats.org/officeDocument/2006/relationships/slide" Target="/ppt/slides/slide8.xml"/><Relationship Id="rId4" Type="http://schemas.openxmlformats.org/officeDocument/2006/relationships/slide" Target="/ppt/slides/slide107.xml"/></Relationships>
</file>

<file path=ppt/slides/_rels/slide3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9.xml"/><Relationship Id="rId3" Type="http://schemas.openxmlformats.org/officeDocument/2006/relationships/slide" Target="/ppt/slides/slide8.xml"/><Relationship Id="rId4" Type="http://schemas.openxmlformats.org/officeDocument/2006/relationships/slide" Target="/ppt/slides/slide107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111.xml"/><Relationship Id="rId4" Type="http://schemas.openxmlformats.org/officeDocument/2006/relationships/slide" Target="/ppt/slides/slide113.xml"/><Relationship Id="rId5" Type="http://schemas.openxmlformats.org/officeDocument/2006/relationships/slide" Target="/ppt/slides/slide112.xml"/><Relationship Id="rId6" Type="http://schemas.openxmlformats.org/officeDocument/2006/relationships/slide" Target="/ppt/slides/slide8.xml"/><Relationship Id="rId7" Type="http://schemas.openxmlformats.org/officeDocument/2006/relationships/slide" Target="/ppt/slides/slide12.xml"/></Relationships>
</file>

<file path=ppt/slides/_rels/slide3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0.xml"/></Relationships>
</file>

<file path=ppt/slides/_rels/slide3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1.xml"/><Relationship Id="rId3" Type="http://schemas.openxmlformats.org/officeDocument/2006/relationships/slide" Target="/ppt/slides/slide8.xml"/><Relationship Id="rId4" Type="http://schemas.openxmlformats.org/officeDocument/2006/relationships/slide" Target="/ppt/slides/slide108.xml"/></Relationships>
</file>

<file path=ppt/slides/_rels/slide3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2.xml"/><Relationship Id="rId3" Type="http://schemas.openxmlformats.org/officeDocument/2006/relationships/slide" Target="/ppt/slides/slide8.xml"/><Relationship Id="rId4" Type="http://schemas.openxmlformats.org/officeDocument/2006/relationships/slide" Target="/ppt/slides/slide108.xml"/></Relationships>
</file>

<file path=ppt/slides/_rels/slide3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3.xml"/><Relationship Id="rId3" Type="http://schemas.openxmlformats.org/officeDocument/2006/relationships/slide" Target="/ppt/slides/slide8.xml"/><Relationship Id="rId4" Type="http://schemas.openxmlformats.org/officeDocument/2006/relationships/slide" Target="/ppt/slides/slide108.xml"/></Relationships>
</file>

<file path=ppt/slides/_rels/slide3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4.xml"/></Relationships>
</file>

<file path=ppt/slides/_rels/slide3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5.xml"/><Relationship Id="rId3" Type="http://schemas.openxmlformats.org/officeDocument/2006/relationships/slide" Target="/ppt/slides/slide8.xml"/><Relationship Id="rId4" Type="http://schemas.openxmlformats.org/officeDocument/2006/relationships/slide" Target="/ppt/slides/slide109.xml"/></Relationships>
</file>

<file path=ppt/slides/_rels/slide3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6.xml"/><Relationship Id="rId3" Type="http://schemas.openxmlformats.org/officeDocument/2006/relationships/slide" Target="/ppt/slides/slide8.xml"/><Relationship Id="rId4" Type="http://schemas.openxmlformats.org/officeDocument/2006/relationships/slide" Target="/ppt/slides/slide109.xml"/></Relationships>
</file>

<file path=ppt/slides/_rels/slide3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7.xml"/><Relationship Id="rId3" Type="http://schemas.openxmlformats.org/officeDocument/2006/relationships/slide" Target="/ppt/slides/slide8.xml"/><Relationship Id="rId4" Type="http://schemas.openxmlformats.org/officeDocument/2006/relationships/slide" Target="/ppt/slides/slide109.xml"/></Relationships>
</file>

<file path=ppt/slides/_rels/slide3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8.xml"/></Relationships>
</file>

<file path=ppt/slides/_rels/slide3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9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115.xml"/><Relationship Id="rId4" Type="http://schemas.openxmlformats.org/officeDocument/2006/relationships/slide" Target="/ppt/slides/slide117.xml"/><Relationship Id="rId5" Type="http://schemas.openxmlformats.org/officeDocument/2006/relationships/slide" Target="/ppt/slides/slide116.xml"/><Relationship Id="rId6" Type="http://schemas.openxmlformats.org/officeDocument/2006/relationships/slide" Target="/ppt/slides/slide8.xml"/><Relationship Id="rId7" Type="http://schemas.openxmlformats.org/officeDocument/2006/relationships/slide" Target="/ppt/slides/slide12.xml"/></Relationships>
</file>

<file path=ppt/slides/_rels/slide3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0.xml"/><Relationship Id="rId3" Type="http://schemas.openxmlformats.org/officeDocument/2006/relationships/slide" Target="/ppt/slides/slide8.xml"/><Relationship Id="rId4" Type="http://schemas.openxmlformats.org/officeDocument/2006/relationships/slide" Target="/ppt/slides/slide111.xml"/></Relationships>
</file>

<file path=ppt/slides/_rels/slide3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1.xml"/><Relationship Id="rId3" Type="http://schemas.openxmlformats.org/officeDocument/2006/relationships/slide" Target="/ppt/slides/slide8.xml"/><Relationship Id="rId4" Type="http://schemas.openxmlformats.org/officeDocument/2006/relationships/slide" Target="/ppt/slides/slide111.xml"/></Relationships>
</file>

<file path=ppt/slides/_rels/slide3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2.xml"/><Relationship Id="rId3" Type="http://schemas.openxmlformats.org/officeDocument/2006/relationships/slide" Target="/ppt/slides/slide8.xml"/><Relationship Id="rId4" Type="http://schemas.openxmlformats.org/officeDocument/2006/relationships/slide" Target="/ppt/slides/slide111.xml"/></Relationships>
</file>

<file path=ppt/slides/_rels/slide3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3.xml"/></Relationships>
</file>

<file path=ppt/slides/_rels/slide3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4.xml"/><Relationship Id="rId3" Type="http://schemas.openxmlformats.org/officeDocument/2006/relationships/slide" Target="/ppt/slides/slide8.xml"/><Relationship Id="rId4" Type="http://schemas.openxmlformats.org/officeDocument/2006/relationships/slide" Target="/ppt/slides/slide112.xml"/></Relationships>
</file>

<file path=ppt/slides/_rels/slide3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5.xml"/><Relationship Id="rId3" Type="http://schemas.openxmlformats.org/officeDocument/2006/relationships/slide" Target="/ppt/slides/slide8.xml"/><Relationship Id="rId4" Type="http://schemas.openxmlformats.org/officeDocument/2006/relationships/slide" Target="/ppt/slides/slide112.xml"/></Relationships>
</file>

<file path=ppt/slides/_rels/slide3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6.xml"/><Relationship Id="rId3" Type="http://schemas.openxmlformats.org/officeDocument/2006/relationships/slide" Target="/ppt/slides/slide8.xml"/><Relationship Id="rId4" Type="http://schemas.openxmlformats.org/officeDocument/2006/relationships/slide" Target="/ppt/slides/slide112.xml"/></Relationships>
</file>

<file path=ppt/slides/_rels/slide3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7.xml"/></Relationships>
</file>

<file path=ppt/slides/_rels/slide3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8.xml"/><Relationship Id="rId3" Type="http://schemas.openxmlformats.org/officeDocument/2006/relationships/slide" Target="/ppt/slides/slide8.xml"/><Relationship Id="rId4" Type="http://schemas.openxmlformats.org/officeDocument/2006/relationships/slide" Target="/ppt/slides/slide113.xml"/></Relationships>
</file>

<file path=ppt/slides/_rels/slide3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9.xml"/><Relationship Id="rId3" Type="http://schemas.openxmlformats.org/officeDocument/2006/relationships/slide" Target="/ppt/slides/slide8.xml"/><Relationship Id="rId4" Type="http://schemas.openxmlformats.org/officeDocument/2006/relationships/slide" Target="/ppt/slides/slide113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121.xml"/><Relationship Id="rId4" Type="http://schemas.openxmlformats.org/officeDocument/2006/relationships/slide" Target="/ppt/slides/slide119.xml"/><Relationship Id="rId5" Type="http://schemas.openxmlformats.org/officeDocument/2006/relationships/slide" Target="/ppt/slides/slide120.xml"/><Relationship Id="rId6" Type="http://schemas.openxmlformats.org/officeDocument/2006/relationships/slide" Target="/ppt/slides/slide8.xml"/><Relationship Id="rId7" Type="http://schemas.openxmlformats.org/officeDocument/2006/relationships/slide" Target="/ppt/slides/slide12.xml"/></Relationships>
</file>

<file path=ppt/slides/_rels/slide3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0.xml"/><Relationship Id="rId3" Type="http://schemas.openxmlformats.org/officeDocument/2006/relationships/slide" Target="/ppt/slides/slide8.xml"/><Relationship Id="rId4" Type="http://schemas.openxmlformats.org/officeDocument/2006/relationships/slide" Target="/ppt/slides/slide113.xml"/></Relationships>
</file>

<file path=ppt/slides/_rels/slide3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1.xml"/></Relationships>
</file>

<file path=ppt/slides/_rels/slide3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2.xml"/></Relationships>
</file>

<file path=ppt/slides/_rels/slide3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3.xml"/><Relationship Id="rId3" Type="http://schemas.openxmlformats.org/officeDocument/2006/relationships/slide" Target="/ppt/slides/slide8.xml"/><Relationship Id="rId4" Type="http://schemas.openxmlformats.org/officeDocument/2006/relationships/slide" Target="/ppt/slides/slide115.xml"/></Relationships>
</file>

<file path=ppt/slides/_rels/slide3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4.xml"/><Relationship Id="rId3" Type="http://schemas.openxmlformats.org/officeDocument/2006/relationships/slide" Target="/ppt/slides/slide8.xml"/><Relationship Id="rId4" Type="http://schemas.openxmlformats.org/officeDocument/2006/relationships/slide" Target="/ppt/slides/slide115.xml"/></Relationships>
</file>

<file path=ppt/slides/_rels/slide3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5.xml"/><Relationship Id="rId3" Type="http://schemas.openxmlformats.org/officeDocument/2006/relationships/slide" Target="/ppt/slides/slide8.xml"/><Relationship Id="rId4" Type="http://schemas.openxmlformats.org/officeDocument/2006/relationships/slide" Target="/ppt/slides/slide115.xml"/></Relationships>
</file>

<file path=ppt/slides/_rels/slide3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6.xml"/></Relationships>
</file>

<file path=ppt/slides/_rels/slide3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7.xml"/><Relationship Id="rId3" Type="http://schemas.openxmlformats.org/officeDocument/2006/relationships/slide" Target="/ppt/slides/slide8.xml"/><Relationship Id="rId4" Type="http://schemas.openxmlformats.org/officeDocument/2006/relationships/slide" Target="/ppt/slides/slide116.xml"/></Relationships>
</file>

<file path=ppt/slides/_rels/slide3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8.xml"/><Relationship Id="rId3" Type="http://schemas.openxmlformats.org/officeDocument/2006/relationships/slide" Target="/ppt/slides/slide8.xml"/><Relationship Id="rId4" Type="http://schemas.openxmlformats.org/officeDocument/2006/relationships/slide" Target="/ppt/slides/slide116.xml"/></Relationships>
</file>

<file path=ppt/slides/_rels/slide3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9.xml"/><Relationship Id="rId3" Type="http://schemas.openxmlformats.org/officeDocument/2006/relationships/slide" Target="/ppt/slides/slide8.xml"/><Relationship Id="rId4" Type="http://schemas.openxmlformats.org/officeDocument/2006/relationships/slide" Target="/ppt/slides/slide11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123.xml"/><Relationship Id="rId4" Type="http://schemas.openxmlformats.org/officeDocument/2006/relationships/slide" Target="/ppt/slides/slide124.xml"/><Relationship Id="rId5" Type="http://schemas.openxmlformats.org/officeDocument/2006/relationships/slide" Target="/ppt/slides/slide125.xml"/><Relationship Id="rId6" Type="http://schemas.openxmlformats.org/officeDocument/2006/relationships/slide" Target="/ppt/slides/slide8.xml"/><Relationship Id="rId7" Type="http://schemas.openxmlformats.org/officeDocument/2006/relationships/slide" Target="/ppt/slides/slide12.xml"/></Relationships>
</file>

<file path=ppt/slides/_rels/slide3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0.xml"/></Relationships>
</file>

<file path=ppt/slides/_rels/slide3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1.xml"/><Relationship Id="rId3" Type="http://schemas.openxmlformats.org/officeDocument/2006/relationships/slide" Target="/ppt/slides/slide8.xml"/><Relationship Id="rId4" Type="http://schemas.openxmlformats.org/officeDocument/2006/relationships/slide" Target="/ppt/slides/slide117.xml"/></Relationships>
</file>

<file path=ppt/slides/_rels/slide3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2.xml"/><Relationship Id="rId3" Type="http://schemas.openxmlformats.org/officeDocument/2006/relationships/slide" Target="/ppt/slides/slide8.xml"/><Relationship Id="rId4" Type="http://schemas.openxmlformats.org/officeDocument/2006/relationships/slide" Target="/ppt/slides/slide117.xml"/></Relationships>
</file>

<file path=ppt/slides/_rels/slide3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3.xml"/><Relationship Id="rId3" Type="http://schemas.openxmlformats.org/officeDocument/2006/relationships/slide" Target="/ppt/slides/slide8.xml"/><Relationship Id="rId4" Type="http://schemas.openxmlformats.org/officeDocument/2006/relationships/slide" Target="/ppt/slides/slide117.xml"/></Relationships>
</file>

<file path=ppt/slides/_rels/slide3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4.xml"/></Relationships>
</file>

<file path=ppt/slides/_rels/slide3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5.xml"/></Relationships>
</file>

<file path=ppt/slides/_rels/slide3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6.xml"/><Relationship Id="rId3" Type="http://schemas.openxmlformats.org/officeDocument/2006/relationships/slide" Target="/ppt/slides/slide8.xml"/><Relationship Id="rId4" Type="http://schemas.openxmlformats.org/officeDocument/2006/relationships/slide" Target="/ppt/slides/slide119.xml"/></Relationships>
</file>

<file path=ppt/slides/_rels/slide3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7.xml"/><Relationship Id="rId3" Type="http://schemas.openxmlformats.org/officeDocument/2006/relationships/slide" Target="/ppt/slides/slide8.xml"/><Relationship Id="rId4" Type="http://schemas.openxmlformats.org/officeDocument/2006/relationships/slide" Target="/ppt/slides/slide119.xml"/></Relationships>
</file>

<file path=ppt/slides/_rels/slide3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8.xml"/><Relationship Id="rId3" Type="http://schemas.openxmlformats.org/officeDocument/2006/relationships/slide" Target="/ppt/slides/slide8.xml"/><Relationship Id="rId4" Type="http://schemas.openxmlformats.org/officeDocument/2006/relationships/slide" Target="/ppt/slides/slide119.xml"/></Relationships>
</file>

<file path=ppt/slides/_rels/slide3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9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0.xml"/><Relationship Id="rId3" Type="http://schemas.openxmlformats.org/officeDocument/2006/relationships/slide" Target="/ppt/slides/slide8.xml"/><Relationship Id="rId4" Type="http://schemas.openxmlformats.org/officeDocument/2006/relationships/slide" Target="/ppt/slides/slide120.xml"/></Relationships>
</file>

<file path=ppt/slides/_rels/slide3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1.xml"/><Relationship Id="rId3" Type="http://schemas.openxmlformats.org/officeDocument/2006/relationships/slide" Target="/ppt/slides/slide8.xml"/><Relationship Id="rId4" Type="http://schemas.openxmlformats.org/officeDocument/2006/relationships/slide" Target="/ppt/slides/slide120.xml"/></Relationships>
</file>

<file path=ppt/slides/_rels/slide3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2.xml"/><Relationship Id="rId3" Type="http://schemas.openxmlformats.org/officeDocument/2006/relationships/slide" Target="/ppt/slides/slide8.xml"/><Relationship Id="rId4" Type="http://schemas.openxmlformats.org/officeDocument/2006/relationships/slide" Target="/ppt/slides/slide120.xml"/></Relationships>
</file>

<file path=ppt/slides/_rels/slide3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3.xml"/></Relationships>
</file>

<file path=ppt/slides/_rels/slide3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4.xml"/><Relationship Id="rId3" Type="http://schemas.openxmlformats.org/officeDocument/2006/relationships/slide" Target="/ppt/slides/slide8.xml"/><Relationship Id="rId4" Type="http://schemas.openxmlformats.org/officeDocument/2006/relationships/slide" Target="/ppt/slides/slide121.xml"/></Relationships>
</file>

<file path=ppt/slides/_rels/slide3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5.xml"/><Relationship Id="rId3" Type="http://schemas.openxmlformats.org/officeDocument/2006/relationships/slide" Target="/ppt/slides/slide8.xml"/><Relationship Id="rId4" Type="http://schemas.openxmlformats.org/officeDocument/2006/relationships/slide" Target="/ppt/slides/slide121.xml"/></Relationships>
</file>

<file path=ppt/slides/_rels/slide3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6.xml"/><Relationship Id="rId3" Type="http://schemas.openxmlformats.org/officeDocument/2006/relationships/slide" Target="/ppt/slides/slide8.xml"/><Relationship Id="rId4" Type="http://schemas.openxmlformats.org/officeDocument/2006/relationships/slide" Target="/ppt/slides/slide121.xml"/></Relationships>
</file>

<file path=ppt/slides/_rels/slide3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7.xml"/></Relationships>
</file>

<file path=ppt/slides/_rels/slide3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8.xml"/></Relationships>
</file>

<file path=ppt/slides/_rels/slide3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9.xml"/><Relationship Id="rId3" Type="http://schemas.openxmlformats.org/officeDocument/2006/relationships/slide" Target="/ppt/slides/slide8.xml"/><Relationship Id="rId4" Type="http://schemas.openxmlformats.org/officeDocument/2006/relationships/slide" Target="/ppt/slides/slide123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3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0.xml"/><Relationship Id="rId3" Type="http://schemas.openxmlformats.org/officeDocument/2006/relationships/slide" Target="/ppt/slides/slide8.xml"/><Relationship Id="rId4" Type="http://schemas.openxmlformats.org/officeDocument/2006/relationships/slide" Target="/ppt/slides/slide123.xml"/></Relationships>
</file>

<file path=ppt/slides/_rels/slide3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1.xml"/><Relationship Id="rId3" Type="http://schemas.openxmlformats.org/officeDocument/2006/relationships/slide" Target="/ppt/slides/slide8.xml"/><Relationship Id="rId4" Type="http://schemas.openxmlformats.org/officeDocument/2006/relationships/slide" Target="/ppt/slides/slide123.xml"/></Relationships>
</file>

<file path=ppt/slides/_rels/slide3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2.xml"/></Relationships>
</file>

<file path=ppt/slides/_rels/slide3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3.xml"/><Relationship Id="rId3" Type="http://schemas.openxmlformats.org/officeDocument/2006/relationships/slide" Target="/ppt/slides/slide8.xml"/><Relationship Id="rId4" Type="http://schemas.openxmlformats.org/officeDocument/2006/relationships/slide" Target="/ppt/slides/slide124.xml"/></Relationships>
</file>

<file path=ppt/slides/_rels/slide3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4.xml"/><Relationship Id="rId3" Type="http://schemas.openxmlformats.org/officeDocument/2006/relationships/slide" Target="/ppt/slides/slide8.xml"/><Relationship Id="rId4" Type="http://schemas.openxmlformats.org/officeDocument/2006/relationships/slide" Target="/ppt/slides/slide124.xml"/></Relationships>
</file>

<file path=ppt/slides/_rels/slide3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5.xml"/><Relationship Id="rId3" Type="http://schemas.openxmlformats.org/officeDocument/2006/relationships/slide" Target="/ppt/slides/slide8.xml"/><Relationship Id="rId4" Type="http://schemas.openxmlformats.org/officeDocument/2006/relationships/slide" Target="/ppt/slides/slide124.xml"/></Relationships>
</file>

<file path=ppt/slides/_rels/slide3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6.xml"/></Relationships>
</file>

<file path=ppt/slides/_rels/slide3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7.xml"/><Relationship Id="rId3" Type="http://schemas.openxmlformats.org/officeDocument/2006/relationships/slide" Target="/ppt/slides/slide8.xml"/><Relationship Id="rId4" Type="http://schemas.openxmlformats.org/officeDocument/2006/relationships/slide" Target="/ppt/slides/slide125.xml"/></Relationships>
</file>

<file path=ppt/slides/_rels/slide3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8.xml"/><Relationship Id="rId3" Type="http://schemas.openxmlformats.org/officeDocument/2006/relationships/slide" Target="/ppt/slides/slide8.xml"/><Relationship Id="rId4" Type="http://schemas.openxmlformats.org/officeDocument/2006/relationships/slide" Target="/ppt/slides/slide125.xml"/></Relationships>
</file>

<file path=ppt/slides/_rels/slide3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9.xml"/><Relationship Id="rId3" Type="http://schemas.openxmlformats.org/officeDocument/2006/relationships/slide" Target="/ppt/slides/slide8.xml"/><Relationship Id="rId4" Type="http://schemas.openxmlformats.org/officeDocument/2006/relationships/slide" Target="/ppt/slides/slide12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rxiv.org/abs/2402.04105" TargetMode="External"/><Relationship Id="rId4" Type="http://schemas.openxmlformats.org/officeDocument/2006/relationships/hyperlink" Target="https://dl.acm.org/doi/fullHtml/10.1145/3582269.3615599" TargetMode="External"/><Relationship Id="rId5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129.xml"/><Relationship Id="rId4" Type="http://schemas.openxmlformats.org/officeDocument/2006/relationships/slide" Target="/ppt/slides/slide130.xml"/><Relationship Id="rId5" Type="http://schemas.openxmlformats.org/officeDocument/2006/relationships/slide" Target="/ppt/slides/slide131.xml"/><Relationship Id="rId6" Type="http://schemas.openxmlformats.org/officeDocument/2006/relationships/slide" Target="/ppt/slides/slide8.xml"/><Relationship Id="rId7" Type="http://schemas.openxmlformats.org/officeDocument/2006/relationships/slide" Target="/ppt/slides/slide15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133.xml"/><Relationship Id="rId4" Type="http://schemas.openxmlformats.org/officeDocument/2006/relationships/slide" Target="/ppt/slides/slide134.xml"/><Relationship Id="rId5" Type="http://schemas.openxmlformats.org/officeDocument/2006/relationships/slide" Target="/ppt/slides/slide135.xml"/><Relationship Id="rId6" Type="http://schemas.openxmlformats.org/officeDocument/2006/relationships/slide" Target="/ppt/slides/slide8.xml"/><Relationship Id="rId7" Type="http://schemas.openxmlformats.org/officeDocument/2006/relationships/slide" Target="/ppt/slides/slide15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137.xml"/><Relationship Id="rId4" Type="http://schemas.openxmlformats.org/officeDocument/2006/relationships/slide" Target="/ppt/slides/slide138.xml"/><Relationship Id="rId5" Type="http://schemas.openxmlformats.org/officeDocument/2006/relationships/slide" Target="/ppt/slides/slide139.xml"/><Relationship Id="rId6" Type="http://schemas.openxmlformats.org/officeDocument/2006/relationships/slide" Target="/ppt/slides/slide8.xml"/><Relationship Id="rId7" Type="http://schemas.openxmlformats.org/officeDocument/2006/relationships/slide" Target="/ppt/slides/slide15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142.xml"/><Relationship Id="rId4" Type="http://schemas.openxmlformats.org/officeDocument/2006/relationships/slide" Target="/ppt/slides/slide143.xml"/><Relationship Id="rId5" Type="http://schemas.openxmlformats.org/officeDocument/2006/relationships/slide" Target="/ppt/slides/slide144.xml"/><Relationship Id="rId6" Type="http://schemas.openxmlformats.org/officeDocument/2006/relationships/slide" Target="/ppt/slides/slide8.xml"/><Relationship Id="rId7" Type="http://schemas.openxmlformats.org/officeDocument/2006/relationships/slide" Target="/ppt/slides/slide16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146.xml"/><Relationship Id="rId4" Type="http://schemas.openxmlformats.org/officeDocument/2006/relationships/slide" Target="/ppt/slides/slide147.xml"/><Relationship Id="rId5" Type="http://schemas.openxmlformats.org/officeDocument/2006/relationships/slide" Target="/ppt/slides/slide148.xml"/><Relationship Id="rId6" Type="http://schemas.openxmlformats.org/officeDocument/2006/relationships/slide" Target="/ppt/slides/slide8.xml"/><Relationship Id="rId7" Type="http://schemas.openxmlformats.org/officeDocument/2006/relationships/slide" Target="/ppt/slides/slide1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150.xml"/><Relationship Id="rId4" Type="http://schemas.openxmlformats.org/officeDocument/2006/relationships/slide" Target="/ppt/slides/slide151.xml"/><Relationship Id="rId5" Type="http://schemas.openxmlformats.org/officeDocument/2006/relationships/slide" Target="/ppt/slides/slide152.xml"/><Relationship Id="rId6" Type="http://schemas.openxmlformats.org/officeDocument/2006/relationships/slide" Target="/ppt/slides/slide8.xml"/><Relationship Id="rId7" Type="http://schemas.openxmlformats.org/officeDocument/2006/relationships/slide" Target="/ppt/slides/slide16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155.xml"/><Relationship Id="rId4" Type="http://schemas.openxmlformats.org/officeDocument/2006/relationships/slide" Target="/ppt/slides/slide156.xml"/><Relationship Id="rId5" Type="http://schemas.openxmlformats.org/officeDocument/2006/relationships/slide" Target="/ppt/slides/slide157.xml"/><Relationship Id="rId6" Type="http://schemas.openxmlformats.org/officeDocument/2006/relationships/slide" Target="/ppt/slides/slide8.xml"/><Relationship Id="rId7" Type="http://schemas.openxmlformats.org/officeDocument/2006/relationships/slide" Target="/ppt/slides/slide1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159.xml"/><Relationship Id="rId4" Type="http://schemas.openxmlformats.org/officeDocument/2006/relationships/slide" Target="/ppt/slides/slide160.xml"/><Relationship Id="rId5" Type="http://schemas.openxmlformats.org/officeDocument/2006/relationships/slide" Target="/ppt/slides/slide161.xml"/><Relationship Id="rId6" Type="http://schemas.openxmlformats.org/officeDocument/2006/relationships/slide" Target="/ppt/slides/slide8.xml"/><Relationship Id="rId7" Type="http://schemas.openxmlformats.org/officeDocument/2006/relationships/slide" Target="/ppt/slides/slide17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slide" Target="/ppt/slides/slide163.xml"/><Relationship Id="rId4" Type="http://schemas.openxmlformats.org/officeDocument/2006/relationships/slide" Target="/ppt/slides/slide164.xml"/><Relationship Id="rId5" Type="http://schemas.openxmlformats.org/officeDocument/2006/relationships/slide" Target="/ppt/slides/slide165.xml"/><Relationship Id="rId6" Type="http://schemas.openxmlformats.org/officeDocument/2006/relationships/slide" Target="/ppt/slides/slide8.xml"/><Relationship Id="rId7" Type="http://schemas.openxmlformats.org/officeDocument/2006/relationships/slide" Target="/ppt/slides/slide17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168.xml"/><Relationship Id="rId4" Type="http://schemas.openxmlformats.org/officeDocument/2006/relationships/slide" Target="/ppt/slides/slide169.xml"/><Relationship Id="rId5" Type="http://schemas.openxmlformats.org/officeDocument/2006/relationships/slide" Target="/ppt/slides/slide170.xml"/><Relationship Id="rId6" Type="http://schemas.openxmlformats.org/officeDocument/2006/relationships/slide" Target="/ppt/slides/slide8.xml"/><Relationship Id="rId7" Type="http://schemas.openxmlformats.org/officeDocument/2006/relationships/slide" Target="/ppt/slides/slide18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slide" Target="/ppt/slides/slide172.xml"/><Relationship Id="rId4" Type="http://schemas.openxmlformats.org/officeDocument/2006/relationships/slide" Target="/ppt/slides/slide173.xml"/><Relationship Id="rId5" Type="http://schemas.openxmlformats.org/officeDocument/2006/relationships/slide" Target="/ppt/slides/slide174.xml"/><Relationship Id="rId6" Type="http://schemas.openxmlformats.org/officeDocument/2006/relationships/slide" Target="/ppt/slides/slide8.xml"/><Relationship Id="rId7" Type="http://schemas.openxmlformats.org/officeDocument/2006/relationships/slide" Target="/ppt/slides/slide18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slide" Target="/ppt/slides/slide176.xml"/><Relationship Id="rId4" Type="http://schemas.openxmlformats.org/officeDocument/2006/relationships/slide" Target="/ppt/slides/slide177.xml"/><Relationship Id="rId5" Type="http://schemas.openxmlformats.org/officeDocument/2006/relationships/slide" Target="/ppt/slides/slide178.xml"/><Relationship Id="rId6" Type="http://schemas.openxmlformats.org/officeDocument/2006/relationships/slide" Target="/ppt/slides/slide8.xml"/><Relationship Id="rId7" Type="http://schemas.openxmlformats.org/officeDocument/2006/relationships/slide" Target="/ppt/slides/slide18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slide" Target="/ppt/slides/slide181.xml"/><Relationship Id="rId4" Type="http://schemas.openxmlformats.org/officeDocument/2006/relationships/slide" Target="/ppt/slides/slide182.xml"/><Relationship Id="rId5" Type="http://schemas.openxmlformats.org/officeDocument/2006/relationships/slide" Target="/ppt/slides/slide183.xml"/><Relationship Id="rId6" Type="http://schemas.openxmlformats.org/officeDocument/2006/relationships/slide" Target="/ppt/slides/slide8.xml"/><Relationship Id="rId7" Type="http://schemas.openxmlformats.org/officeDocument/2006/relationships/slide" Target="/ppt/slides/slide19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slide" Target="/ppt/slides/slide185.xml"/><Relationship Id="rId4" Type="http://schemas.openxmlformats.org/officeDocument/2006/relationships/slide" Target="/ppt/slides/slide186.xml"/><Relationship Id="rId5" Type="http://schemas.openxmlformats.org/officeDocument/2006/relationships/slide" Target="/ppt/slides/slide187.xml"/><Relationship Id="rId6" Type="http://schemas.openxmlformats.org/officeDocument/2006/relationships/slide" Target="/ppt/slides/slide8.xml"/><Relationship Id="rId7" Type="http://schemas.openxmlformats.org/officeDocument/2006/relationships/slide" Target="/ppt/slides/slide19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slide" Target="/ppt/slides/slide189.xml"/><Relationship Id="rId4" Type="http://schemas.openxmlformats.org/officeDocument/2006/relationships/slide" Target="/ppt/slides/slide190.xml"/><Relationship Id="rId5" Type="http://schemas.openxmlformats.org/officeDocument/2006/relationships/slide" Target="/ppt/slides/slide191.xml"/><Relationship Id="rId6" Type="http://schemas.openxmlformats.org/officeDocument/2006/relationships/slide" Target="/ppt/slides/slide8.xml"/><Relationship Id="rId7" Type="http://schemas.openxmlformats.org/officeDocument/2006/relationships/slide" Target="/ppt/slides/slide1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slide" Target="/ppt/slides/slide194.xml"/><Relationship Id="rId4" Type="http://schemas.openxmlformats.org/officeDocument/2006/relationships/slide" Target="/ppt/slides/slide195.xml"/><Relationship Id="rId5" Type="http://schemas.openxmlformats.org/officeDocument/2006/relationships/slide" Target="/ppt/slides/slide196.xml"/><Relationship Id="rId6" Type="http://schemas.openxmlformats.org/officeDocument/2006/relationships/slide" Target="/ppt/slides/slide8.xml"/><Relationship Id="rId7" Type="http://schemas.openxmlformats.org/officeDocument/2006/relationships/slide" Target="/ppt/slides/slide20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slide" Target="/ppt/slides/slide198.xml"/><Relationship Id="rId4" Type="http://schemas.openxmlformats.org/officeDocument/2006/relationships/slide" Target="/ppt/slides/slide199.xml"/><Relationship Id="rId5" Type="http://schemas.openxmlformats.org/officeDocument/2006/relationships/slide" Target="/ppt/slides/slide200.xml"/><Relationship Id="rId6" Type="http://schemas.openxmlformats.org/officeDocument/2006/relationships/slide" Target="/ppt/slides/slide8.xml"/><Relationship Id="rId7" Type="http://schemas.openxmlformats.org/officeDocument/2006/relationships/slide" Target="/ppt/slides/slide20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slide" Target="/ppt/slides/slide202.xml"/><Relationship Id="rId4" Type="http://schemas.openxmlformats.org/officeDocument/2006/relationships/slide" Target="/ppt/slides/slide203.xml"/><Relationship Id="rId5" Type="http://schemas.openxmlformats.org/officeDocument/2006/relationships/slide" Target="/ppt/slides/slide204.xml"/><Relationship Id="rId6" Type="http://schemas.openxmlformats.org/officeDocument/2006/relationships/slide" Target="/ppt/slides/slide8.xml"/><Relationship Id="rId7" Type="http://schemas.openxmlformats.org/officeDocument/2006/relationships/slide" Target="/ppt/slides/slide20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slide" Target="/ppt/slides/slide207.xml"/><Relationship Id="rId4" Type="http://schemas.openxmlformats.org/officeDocument/2006/relationships/slide" Target="/ppt/slides/slide208.xml"/><Relationship Id="rId5" Type="http://schemas.openxmlformats.org/officeDocument/2006/relationships/slide" Target="/ppt/slides/slide209.xml"/><Relationship Id="rId6" Type="http://schemas.openxmlformats.org/officeDocument/2006/relationships/slide" Target="/ppt/slides/slide8.xml"/><Relationship Id="rId7" Type="http://schemas.openxmlformats.org/officeDocument/2006/relationships/slide" Target="/ppt/slides/slide21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slide" Target="/ppt/slides/slide211.xml"/><Relationship Id="rId4" Type="http://schemas.openxmlformats.org/officeDocument/2006/relationships/slide" Target="/ppt/slides/slide212.xml"/><Relationship Id="rId5" Type="http://schemas.openxmlformats.org/officeDocument/2006/relationships/slide" Target="/ppt/slides/slide213.xml"/><Relationship Id="rId6" Type="http://schemas.openxmlformats.org/officeDocument/2006/relationships/slide" Target="/ppt/slides/slide8.xml"/><Relationship Id="rId7" Type="http://schemas.openxmlformats.org/officeDocument/2006/relationships/slide" Target="/ppt/slides/slide21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slide" Target="/ppt/slides/slide215.xml"/><Relationship Id="rId4" Type="http://schemas.openxmlformats.org/officeDocument/2006/relationships/slide" Target="/ppt/slides/slide216.xml"/><Relationship Id="rId5" Type="http://schemas.openxmlformats.org/officeDocument/2006/relationships/slide" Target="/ppt/slides/slide217.xml"/><Relationship Id="rId6" Type="http://schemas.openxmlformats.org/officeDocument/2006/relationships/slide" Target="/ppt/slides/slide8.xml"/><Relationship Id="rId7" Type="http://schemas.openxmlformats.org/officeDocument/2006/relationships/slide" Target="/ppt/slides/slide21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slide" Target="/ppt/slides/slide220.xml"/><Relationship Id="rId4" Type="http://schemas.openxmlformats.org/officeDocument/2006/relationships/slide" Target="/ppt/slides/slide221.xml"/><Relationship Id="rId5" Type="http://schemas.openxmlformats.org/officeDocument/2006/relationships/slide" Target="/ppt/slides/slide222.xml"/><Relationship Id="rId6" Type="http://schemas.openxmlformats.org/officeDocument/2006/relationships/slide" Target="/ppt/slides/slide8.xml"/><Relationship Id="rId7" Type="http://schemas.openxmlformats.org/officeDocument/2006/relationships/slide" Target="/ppt/slides/slide23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slide" Target="/ppt/slides/slide224.xml"/><Relationship Id="rId4" Type="http://schemas.openxmlformats.org/officeDocument/2006/relationships/slide" Target="/ppt/slides/slide225.xml"/><Relationship Id="rId5" Type="http://schemas.openxmlformats.org/officeDocument/2006/relationships/slide" Target="/ppt/slides/slide226.xml"/><Relationship Id="rId6" Type="http://schemas.openxmlformats.org/officeDocument/2006/relationships/slide" Target="/ppt/slides/slide8.xml"/><Relationship Id="rId7" Type="http://schemas.openxmlformats.org/officeDocument/2006/relationships/slide" Target="/ppt/slides/slide23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slide" Target="/ppt/slides/slide228.xml"/><Relationship Id="rId4" Type="http://schemas.openxmlformats.org/officeDocument/2006/relationships/slide" Target="/ppt/slides/slide229.xml"/><Relationship Id="rId5" Type="http://schemas.openxmlformats.org/officeDocument/2006/relationships/slide" Target="/ppt/slides/slide230.xml"/><Relationship Id="rId6" Type="http://schemas.openxmlformats.org/officeDocument/2006/relationships/slide" Target="/ppt/slides/slide8.xml"/><Relationship Id="rId7" Type="http://schemas.openxmlformats.org/officeDocument/2006/relationships/slide" Target="/ppt/slides/slide23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slide" Target="/ppt/slides/slide233.xml"/><Relationship Id="rId4" Type="http://schemas.openxmlformats.org/officeDocument/2006/relationships/slide" Target="/ppt/slides/slide234.xml"/><Relationship Id="rId5" Type="http://schemas.openxmlformats.org/officeDocument/2006/relationships/slide" Target="/ppt/slides/slide235.xml"/><Relationship Id="rId6" Type="http://schemas.openxmlformats.org/officeDocument/2006/relationships/slide" Target="/ppt/slides/slide8.xml"/><Relationship Id="rId7" Type="http://schemas.openxmlformats.org/officeDocument/2006/relationships/slide" Target="/ppt/slides/slide2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slide" Target="/ppt/slides/slide237.xml"/><Relationship Id="rId4" Type="http://schemas.openxmlformats.org/officeDocument/2006/relationships/slide" Target="/ppt/slides/slide238.xml"/><Relationship Id="rId5" Type="http://schemas.openxmlformats.org/officeDocument/2006/relationships/slide" Target="/ppt/slides/slide239.xml"/><Relationship Id="rId6" Type="http://schemas.openxmlformats.org/officeDocument/2006/relationships/slide" Target="/ppt/slides/slide8.xml"/><Relationship Id="rId7" Type="http://schemas.openxmlformats.org/officeDocument/2006/relationships/slide" Target="/ppt/slides/slide24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slide" Target="/ppt/slides/slide241.xml"/><Relationship Id="rId4" Type="http://schemas.openxmlformats.org/officeDocument/2006/relationships/slide" Target="/ppt/slides/slide242.xml"/><Relationship Id="rId5" Type="http://schemas.openxmlformats.org/officeDocument/2006/relationships/slide" Target="/ppt/slides/slide243.xml"/><Relationship Id="rId6" Type="http://schemas.openxmlformats.org/officeDocument/2006/relationships/slide" Target="/ppt/slides/slide8.xml"/><Relationship Id="rId7" Type="http://schemas.openxmlformats.org/officeDocument/2006/relationships/slide" Target="/ppt/slides/slide24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slide" Target="/ppt/slides/slide246.xml"/><Relationship Id="rId4" Type="http://schemas.openxmlformats.org/officeDocument/2006/relationships/slide" Target="/ppt/slides/slide247.xml"/><Relationship Id="rId5" Type="http://schemas.openxmlformats.org/officeDocument/2006/relationships/slide" Target="/ppt/slides/slide248.xml"/><Relationship Id="rId6" Type="http://schemas.openxmlformats.org/officeDocument/2006/relationships/slide" Target="/ppt/slides/slide8.xml"/><Relationship Id="rId7" Type="http://schemas.openxmlformats.org/officeDocument/2006/relationships/slide" Target="/ppt/slides/slide25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slide" Target="/ppt/slides/slide250.xml"/><Relationship Id="rId4" Type="http://schemas.openxmlformats.org/officeDocument/2006/relationships/slide" Target="/ppt/slides/slide251.xml"/><Relationship Id="rId5" Type="http://schemas.openxmlformats.org/officeDocument/2006/relationships/slide" Target="/ppt/slides/slide252.xml"/><Relationship Id="rId6" Type="http://schemas.openxmlformats.org/officeDocument/2006/relationships/slide" Target="/ppt/slides/slide8.xml"/><Relationship Id="rId7" Type="http://schemas.openxmlformats.org/officeDocument/2006/relationships/slide" Target="/ppt/slides/slide2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0.xml"/><Relationship Id="rId4" Type="http://schemas.openxmlformats.org/officeDocument/2006/relationships/slide" Target="/ppt/slides/slide11.xml"/><Relationship Id="rId5" Type="http://schemas.openxmlformats.org/officeDocument/2006/relationships/slide" Target="/ppt/slides/slide12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slide" Target="/ppt/slides/slide254.xml"/><Relationship Id="rId4" Type="http://schemas.openxmlformats.org/officeDocument/2006/relationships/slide" Target="/ppt/slides/slide255.xml"/><Relationship Id="rId5" Type="http://schemas.openxmlformats.org/officeDocument/2006/relationships/slide" Target="/ppt/slides/slide256.xml"/><Relationship Id="rId6" Type="http://schemas.openxmlformats.org/officeDocument/2006/relationships/slide" Target="/ppt/slides/slide8.xml"/><Relationship Id="rId7" Type="http://schemas.openxmlformats.org/officeDocument/2006/relationships/slide" Target="/ppt/slides/slide25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slide" Target="/ppt/slides/slide259.xml"/><Relationship Id="rId4" Type="http://schemas.openxmlformats.org/officeDocument/2006/relationships/slide" Target="/ppt/slides/slide260.xml"/><Relationship Id="rId5" Type="http://schemas.openxmlformats.org/officeDocument/2006/relationships/slide" Target="/ppt/slides/slide261.xml"/><Relationship Id="rId6" Type="http://schemas.openxmlformats.org/officeDocument/2006/relationships/slide" Target="/ppt/slides/slide8.xml"/><Relationship Id="rId7" Type="http://schemas.openxmlformats.org/officeDocument/2006/relationships/slide" Target="/ppt/slides/slide26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slide" Target="/ppt/slides/slide263.xml"/><Relationship Id="rId4" Type="http://schemas.openxmlformats.org/officeDocument/2006/relationships/slide" Target="/ppt/slides/slide264.xml"/><Relationship Id="rId5" Type="http://schemas.openxmlformats.org/officeDocument/2006/relationships/slide" Target="/ppt/slides/slide265.xml"/><Relationship Id="rId6" Type="http://schemas.openxmlformats.org/officeDocument/2006/relationships/slide" Target="/ppt/slides/slide8.xml"/><Relationship Id="rId7" Type="http://schemas.openxmlformats.org/officeDocument/2006/relationships/slide" Target="/ppt/slides/slide26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slide" Target="/ppt/slides/slide267.xml"/><Relationship Id="rId4" Type="http://schemas.openxmlformats.org/officeDocument/2006/relationships/slide" Target="/ppt/slides/slide268.xml"/><Relationship Id="rId5" Type="http://schemas.openxmlformats.org/officeDocument/2006/relationships/slide" Target="/ppt/slides/slide269.xml"/><Relationship Id="rId6" Type="http://schemas.openxmlformats.org/officeDocument/2006/relationships/slide" Target="/ppt/slides/slide8.xml"/><Relationship Id="rId7" Type="http://schemas.openxmlformats.org/officeDocument/2006/relationships/slide" Target="/ppt/slides/slide26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slide" Target="/ppt/slides/slide272.xml"/><Relationship Id="rId4" Type="http://schemas.openxmlformats.org/officeDocument/2006/relationships/slide" Target="/ppt/slides/slide273.xml"/><Relationship Id="rId5" Type="http://schemas.openxmlformats.org/officeDocument/2006/relationships/slide" Target="/ppt/slides/slide274.xml"/><Relationship Id="rId6" Type="http://schemas.openxmlformats.org/officeDocument/2006/relationships/slide" Target="/ppt/slides/slide8.xml"/><Relationship Id="rId7" Type="http://schemas.openxmlformats.org/officeDocument/2006/relationships/slide" Target="/ppt/slides/slide27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slide" Target="/ppt/slides/slide276.xml"/><Relationship Id="rId4" Type="http://schemas.openxmlformats.org/officeDocument/2006/relationships/slide" Target="/ppt/slides/slide277.xml"/><Relationship Id="rId5" Type="http://schemas.openxmlformats.org/officeDocument/2006/relationships/slide" Target="/ppt/slides/slide278.xml"/><Relationship Id="rId6" Type="http://schemas.openxmlformats.org/officeDocument/2006/relationships/slide" Target="/ppt/slides/slide8.xml"/><Relationship Id="rId7" Type="http://schemas.openxmlformats.org/officeDocument/2006/relationships/slide" Target="/ppt/slides/slide2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slide" Target="/ppt/slides/slide280.xml"/><Relationship Id="rId4" Type="http://schemas.openxmlformats.org/officeDocument/2006/relationships/slide" Target="/ppt/slides/slide282.xml"/><Relationship Id="rId5" Type="http://schemas.openxmlformats.org/officeDocument/2006/relationships/slide" Target="/ppt/slides/slide281.xml"/><Relationship Id="rId6" Type="http://schemas.openxmlformats.org/officeDocument/2006/relationships/slide" Target="/ppt/slides/slide8.xml"/><Relationship Id="rId7" Type="http://schemas.openxmlformats.org/officeDocument/2006/relationships/slide" Target="/ppt/slides/slide27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slide" Target="/ppt/slides/slide285.xml"/><Relationship Id="rId4" Type="http://schemas.openxmlformats.org/officeDocument/2006/relationships/slide" Target="/ppt/slides/slide286.xml"/><Relationship Id="rId5" Type="http://schemas.openxmlformats.org/officeDocument/2006/relationships/slide" Target="/ppt/slides/slide287.xml"/><Relationship Id="rId6" Type="http://schemas.openxmlformats.org/officeDocument/2006/relationships/slide" Target="/ppt/slides/slide8.xml"/><Relationship Id="rId7" Type="http://schemas.openxmlformats.org/officeDocument/2006/relationships/slide" Target="/ppt/slides/slide28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slide" Target="/ppt/slides/slide289.xml"/><Relationship Id="rId4" Type="http://schemas.openxmlformats.org/officeDocument/2006/relationships/slide" Target="/ppt/slides/slide290.xml"/><Relationship Id="rId5" Type="http://schemas.openxmlformats.org/officeDocument/2006/relationships/slide" Target="/ppt/slides/slide291.xml"/><Relationship Id="rId6" Type="http://schemas.openxmlformats.org/officeDocument/2006/relationships/slide" Target="/ppt/slides/slide8.xml"/><Relationship Id="rId7" Type="http://schemas.openxmlformats.org/officeDocument/2006/relationships/slide" Target="/ppt/slides/slide28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slide" Target="/ppt/slides/slide293.xml"/><Relationship Id="rId4" Type="http://schemas.openxmlformats.org/officeDocument/2006/relationships/slide" Target="/ppt/slides/slide294.xml"/><Relationship Id="rId5" Type="http://schemas.openxmlformats.org/officeDocument/2006/relationships/slide" Target="/ppt/slides/slide295.xml"/><Relationship Id="rId6" Type="http://schemas.openxmlformats.org/officeDocument/2006/relationships/slide" Target="/ppt/slides/slide8.xml"/><Relationship Id="rId7" Type="http://schemas.openxmlformats.org/officeDocument/2006/relationships/slide" Target="/ppt/slides/slide28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slide" Target="/ppt/slides/slide298.xml"/><Relationship Id="rId4" Type="http://schemas.openxmlformats.org/officeDocument/2006/relationships/slide" Target="/ppt/slides/slide299.xml"/><Relationship Id="rId5" Type="http://schemas.openxmlformats.org/officeDocument/2006/relationships/slide" Target="/ppt/slides/slide300.xml"/><Relationship Id="rId6" Type="http://schemas.openxmlformats.org/officeDocument/2006/relationships/slide" Target="/ppt/slides/slide8.xml"/><Relationship Id="rId7" Type="http://schemas.openxmlformats.org/officeDocument/2006/relationships/slide" Target="/ppt/slides/slide29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slide" Target="/ppt/slides/slide302.xml"/><Relationship Id="rId4" Type="http://schemas.openxmlformats.org/officeDocument/2006/relationships/slide" Target="/ppt/slides/slide303.xml"/><Relationship Id="rId5" Type="http://schemas.openxmlformats.org/officeDocument/2006/relationships/slide" Target="/ppt/slides/slide304.xml"/><Relationship Id="rId6" Type="http://schemas.openxmlformats.org/officeDocument/2006/relationships/slide" Target="/ppt/slides/slide8.xml"/><Relationship Id="rId7" Type="http://schemas.openxmlformats.org/officeDocument/2006/relationships/slide" Target="/ppt/slides/slide29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slide" Target="/ppt/slides/slide306.xml"/><Relationship Id="rId4" Type="http://schemas.openxmlformats.org/officeDocument/2006/relationships/slide" Target="/ppt/slides/slide307.xml"/><Relationship Id="rId5" Type="http://schemas.openxmlformats.org/officeDocument/2006/relationships/slide" Target="/ppt/slides/slide308.xml"/><Relationship Id="rId6" Type="http://schemas.openxmlformats.org/officeDocument/2006/relationships/slide" Target="/ppt/slides/slide8.xml"/><Relationship Id="rId7" Type="http://schemas.openxmlformats.org/officeDocument/2006/relationships/slide" Target="/ppt/slides/slide29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slide" Target="/ppt/slides/slide311.xml"/><Relationship Id="rId4" Type="http://schemas.openxmlformats.org/officeDocument/2006/relationships/slide" Target="/ppt/slides/slide312.xml"/><Relationship Id="rId5" Type="http://schemas.openxmlformats.org/officeDocument/2006/relationships/slide" Target="/ppt/slides/slide313.xml"/><Relationship Id="rId6" Type="http://schemas.openxmlformats.org/officeDocument/2006/relationships/slide" Target="/ppt/slides/slide8.xml"/><Relationship Id="rId7" Type="http://schemas.openxmlformats.org/officeDocument/2006/relationships/slide" Target="/ppt/slides/slide3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Language MadLibs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0" y="4804800"/>
            <a:ext cx="57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Created by Kristin Fasiang and the Creative Interfaces Research + Design Studio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the Dice #2: I-</a:t>
            </a:r>
            <a:endParaRPr/>
          </a:p>
        </p:txBody>
      </p:sp>
      <p:sp>
        <p:nvSpPr>
          <p:cNvPr id="134" name="Google Shape;134;p22">
            <a:hlinkClick action="ppaction://hlinksldjump" r:id="rId3"/>
          </p:cNvPr>
          <p:cNvSpPr/>
          <p:nvPr/>
        </p:nvSpPr>
        <p:spPr>
          <a:xfrm>
            <a:off x="15372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2: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" name="Google Shape;135;p22">
            <a:hlinkClick action="ppaction://hlinksldjump" r:id="rId4"/>
          </p:cNvPr>
          <p:cNvSpPr/>
          <p:nvPr/>
        </p:nvSpPr>
        <p:spPr>
          <a:xfrm>
            <a:off x="279100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3: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" name="Google Shape;136;p22">
            <a:hlinkClick action="ppaction://hlinksldjump" r:id="rId5"/>
          </p:cNvPr>
          <p:cNvSpPr/>
          <p:nvPr/>
        </p:nvSpPr>
        <p:spPr>
          <a:xfrm>
            <a:off x="341787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7: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Want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" name="Google Shape;137;p22">
            <a:hlinkClick action="ppaction://hlinksldjump" r:id="rId6"/>
          </p:cNvPr>
          <p:cNvSpPr/>
          <p:nvPr/>
        </p:nvSpPr>
        <p:spPr>
          <a:xfrm>
            <a:off x="40447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4: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Am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" name="Google Shape;138;p22">
            <a:hlinkClick action="ppaction://hlinksldjump" r:id="rId7"/>
          </p:cNvPr>
          <p:cNvSpPr/>
          <p:nvPr/>
        </p:nvSpPr>
        <p:spPr>
          <a:xfrm>
            <a:off x="529850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5: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22">
            <a:hlinkClick action="ppaction://hlinksldjump" r:id="rId8"/>
          </p:cNvPr>
          <p:cNvSpPr/>
          <p:nvPr/>
        </p:nvSpPr>
        <p:spPr>
          <a:xfrm>
            <a:off x="65522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6: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" name="Google Shape;140;p22">
            <a:hlinkClick action="ppaction://hlinksldjump" r:id="rId9"/>
          </p:cNvPr>
          <p:cNvSpPr/>
          <p:nvPr/>
        </p:nvSpPr>
        <p:spPr>
          <a:xfrm>
            <a:off x="467162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8: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1" name="Google Shape;141;p22">
            <a:hlinkClick action="ppaction://hlinksldjump" r:id="rId10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" name="Google Shape;143;p22">
            <a:hlinkClick action="ppaction://hlinksldjump" r:id="rId11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</a:t>
            </a: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1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neighbor-</a:t>
            </a:r>
            <a:endParaRPr/>
          </a:p>
        </p:txBody>
      </p:sp>
      <p:sp>
        <p:nvSpPr>
          <p:cNvPr id="1167" name="Google Shape;1167;p112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8" name="Google Shape;1168;p112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9" name="Google Shape;1169;p112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0" name="Google Shape;1170;p11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1" name="Google Shape;1171;p112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2" name="Google Shape;1172;p11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3" name="Google Shape;1173;p112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4" name="Google Shape;1174;p11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1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coworker-</a:t>
            </a:r>
            <a:endParaRPr/>
          </a:p>
        </p:txBody>
      </p:sp>
      <p:sp>
        <p:nvSpPr>
          <p:cNvPr id="1180" name="Google Shape;1180;p11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1" name="Google Shape;1181;p11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2" name="Google Shape;1182;p11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3" name="Google Shape;1183;p11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4" name="Google Shape;1184;p11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5" name="Google Shape;1185;p11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6" name="Google Shape;1186;p11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7" name="Google Shape;1187;p11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1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Confident—---</a:t>
            </a:r>
            <a:endParaRPr/>
          </a:p>
        </p:txBody>
      </p:sp>
      <p:sp>
        <p:nvSpPr>
          <p:cNvPr id="1193" name="Google Shape;1193;p11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1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</a:t>
            </a:r>
            <a:r>
              <a:rPr lang="en"/>
              <a:t>approach</a:t>
            </a:r>
            <a:r>
              <a:rPr lang="en"/>
              <a:t>-</a:t>
            </a:r>
            <a:endParaRPr/>
          </a:p>
        </p:txBody>
      </p:sp>
      <p:sp>
        <p:nvSpPr>
          <p:cNvPr id="1200" name="Google Shape;1200;p11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1" name="Google Shape;1201;p11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Commands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2" name="Google Shape;1202;p11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3" name="Google Shape;1203;p11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4" name="Google Shape;1204;p11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5" name="Google Shape;1205;p11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6" name="Google Shape;1206;p11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7" name="Google Shape;1207;p11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leader-</a:t>
            </a:r>
            <a:endParaRPr/>
          </a:p>
        </p:txBody>
      </p:sp>
      <p:sp>
        <p:nvSpPr>
          <p:cNvPr id="1213" name="Google Shape;1213;p116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Makes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4" name="Google Shape;1214;p116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5" name="Google Shape;1215;p116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6" name="Google Shape;1216;p11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7" name="Google Shape;1217;p11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8" name="Google Shape;1218;p11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9" name="Google Shape;1219;p11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0" name="Google Shape;1220;p11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boss-</a:t>
            </a:r>
            <a:endParaRPr/>
          </a:p>
        </p:txBody>
      </p:sp>
      <p:sp>
        <p:nvSpPr>
          <p:cNvPr id="1226" name="Google Shape;1226;p11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Uses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7" name="Google Shape;1227;p11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8" name="Google Shape;1228;p11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Creates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9" name="Google Shape;1229;p11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0" name="Google Shape;1230;p11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1" name="Google Shape;1231;p11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2" name="Google Shape;1232;p11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3" name="Google Shape;1233;p11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1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Caring—---</a:t>
            </a:r>
            <a:endParaRPr/>
          </a:p>
        </p:txBody>
      </p:sp>
      <p:sp>
        <p:nvSpPr>
          <p:cNvPr id="1239" name="Google Shape;1239;p11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1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listener-</a:t>
            </a:r>
            <a:endParaRPr/>
          </a:p>
        </p:txBody>
      </p:sp>
      <p:sp>
        <p:nvSpPr>
          <p:cNvPr id="1246" name="Google Shape;1246;p11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7" name="Google Shape;1247;p11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8" name="Google Shape;1248;p11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9" name="Google Shape;1249;p11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0" name="Google Shape;1250;p11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1" name="Google Shape;1251;p11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2" name="Google Shape;1252;p11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3" name="Google Shape;1253;p11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teacher-</a:t>
            </a:r>
            <a:endParaRPr/>
          </a:p>
        </p:txBody>
      </p:sp>
      <p:sp>
        <p:nvSpPr>
          <p:cNvPr id="1259" name="Google Shape;1259;p120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Supports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0" name="Google Shape;1260;p120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1" name="Google Shape;1261;p120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2" name="Google Shape;1262;p12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3" name="Google Shape;1263;p120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4" name="Google Shape;1264;p12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5" name="Google Shape;1265;p120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6" name="Google Shape;1266;p12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friend-</a:t>
            </a:r>
            <a:endParaRPr/>
          </a:p>
        </p:txBody>
      </p:sp>
      <p:sp>
        <p:nvSpPr>
          <p:cNvPr id="1272" name="Google Shape;1272;p12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3" name="Google Shape;1273;p12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4" name="Google Shape;1274;p12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5" name="Google Shape;1275;p12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6" name="Google Shape;1276;p12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7" name="Google Shape;1277;p12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8" name="Google Shape;1278;p12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9" name="Google Shape;1279;p12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the Dice #2: The-</a:t>
            </a:r>
            <a:endParaRPr/>
          </a:p>
        </p:txBody>
      </p:sp>
      <p:sp>
        <p:nvSpPr>
          <p:cNvPr id="150" name="Google Shape;150;p23">
            <a:hlinkClick action="ppaction://hlinksldjump" r:id="rId3"/>
          </p:cNvPr>
          <p:cNvSpPr/>
          <p:nvPr/>
        </p:nvSpPr>
        <p:spPr>
          <a:xfrm>
            <a:off x="15372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2: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Teacher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" name="Google Shape;151;p23">
            <a:hlinkClick action="ppaction://hlinksldjump" r:id="rId4"/>
          </p:cNvPr>
          <p:cNvSpPr/>
          <p:nvPr/>
        </p:nvSpPr>
        <p:spPr>
          <a:xfrm>
            <a:off x="279100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3: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Doctor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23">
            <a:hlinkClick action="ppaction://hlinksldjump" r:id="rId5"/>
          </p:cNvPr>
          <p:cNvSpPr/>
          <p:nvPr/>
        </p:nvSpPr>
        <p:spPr>
          <a:xfrm>
            <a:off x="341787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7: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Bravest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" name="Google Shape;153;p23">
            <a:hlinkClick action="ppaction://hlinksldjump" r:id="rId6"/>
          </p:cNvPr>
          <p:cNvSpPr/>
          <p:nvPr/>
        </p:nvSpPr>
        <p:spPr>
          <a:xfrm>
            <a:off x="40447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4: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Kindest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3">
            <a:hlinkClick action="ppaction://hlinksldjump" r:id="rId7"/>
          </p:cNvPr>
          <p:cNvSpPr/>
          <p:nvPr/>
        </p:nvSpPr>
        <p:spPr>
          <a:xfrm>
            <a:off x="6524050" y="1430838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6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Nurse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p23">
            <a:hlinkClick action="ppaction://hlinksldjump" r:id="rId8"/>
          </p:cNvPr>
          <p:cNvSpPr/>
          <p:nvPr/>
        </p:nvSpPr>
        <p:spPr>
          <a:xfrm>
            <a:off x="5298500" y="1430838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5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Boss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p23">
            <a:hlinkClick action="ppaction://hlinksldjump" r:id="rId9"/>
          </p:cNvPr>
          <p:cNvSpPr/>
          <p:nvPr/>
        </p:nvSpPr>
        <p:spPr>
          <a:xfrm>
            <a:off x="467162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8: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Strongest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3">
            <a:hlinkClick action="ppaction://hlinksldjump" r:id="rId10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" name="Google Shape;160;p23">
            <a:hlinkClick action="ppaction://hlinksldjump" r:id="rId11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2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Brave—---</a:t>
            </a:r>
            <a:endParaRPr/>
          </a:p>
        </p:txBody>
      </p:sp>
      <p:sp>
        <p:nvSpPr>
          <p:cNvPr id="1285" name="Google Shape;1285;p12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1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hero-</a:t>
            </a:r>
            <a:endParaRPr/>
          </a:p>
        </p:txBody>
      </p:sp>
      <p:sp>
        <p:nvSpPr>
          <p:cNvPr id="1292" name="Google Shape;1292;p12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12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4" name="Google Shape;1294;p12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Saved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5" name="Google Shape;1295;p12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6" name="Google Shape;1296;p12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7" name="Google Shape;1297;p12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8" name="Google Shape;1298;p12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9" name="Google Shape;1299;p12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fireman-</a:t>
            </a:r>
            <a:endParaRPr/>
          </a:p>
        </p:txBody>
      </p:sp>
      <p:sp>
        <p:nvSpPr>
          <p:cNvPr id="1305" name="Google Shape;1305;p124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Saved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6" name="Google Shape;1306;p124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Rescued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7" name="Google Shape;1307;p124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8" name="Google Shape;1308;p12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9" name="Google Shape;1309;p124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0" name="Google Shape;1310;p12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1" name="Google Shape;1311;p124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2" name="Google Shape;1312;p12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adventurer-</a:t>
            </a:r>
            <a:endParaRPr/>
          </a:p>
        </p:txBody>
      </p:sp>
      <p:sp>
        <p:nvSpPr>
          <p:cNvPr id="1318" name="Google Shape;1318;p12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9" name="Google Shape;1319;p12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0" name="Google Shape;1320;p12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Went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1" name="Google Shape;1321;p12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2" name="Google Shape;1322;p12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3" name="Google Shape;1323;p12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4" name="Google Shape;1324;p12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5" name="Google Shape;1325;p12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2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Kind—---</a:t>
            </a:r>
            <a:endParaRPr/>
          </a:p>
        </p:txBody>
      </p:sp>
      <p:sp>
        <p:nvSpPr>
          <p:cNvPr id="1331" name="Google Shape;1331;p12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1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stranger-</a:t>
            </a:r>
            <a:endParaRPr/>
          </a:p>
        </p:txBody>
      </p:sp>
      <p:sp>
        <p:nvSpPr>
          <p:cNvPr id="1338" name="Google Shape;1338;p12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9" name="Google Shape;1339;p12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0" name="Google Shape;1340;p12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1" name="Google Shape;1341;p12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2" name="Google Shape;1342;p12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3" name="Google Shape;1343;p12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4" name="Google Shape;1344;p12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5" name="Google Shape;1345;p12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coworker-</a:t>
            </a:r>
            <a:endParaRPr/>
          </a:p>
        </p:txBody>
      </p:sp>
      <p:sp>
        <p:nvSpPr>
          <p:cNvPr id="1351" name="Google Shape;1351;p128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2" name="Google Shape;1352;p128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3" name="Google Shape;1353;p128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Supported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4" name="Google Shape;1354;p12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5" name="Google Shape;1355;p12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6" name="Google Shape;1356;p12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7" name="Google Shape;1357;p12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8" name="Google Shape;1358;p12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friend-</a:t>
            </a:r>
            <a:endParaRPr/>
          </a:p>
        </p:txBody>
      </p:sp>
      <p:sp>
        <p:nvSpPr>
          <p:cNvPr id="1364" name="Google Shape;1364;p12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5" name="Google Shape;1365;p12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6" name="Google Shape;1366;p12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7" name="Google Shape;1367;p12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8" name="Google Shape;1368;p12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9" name="Google Shape;1369;p12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0" name="Google Shape;1370;p12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1" name="Google Shape;1371;p12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3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Scientist—---</a:t>
            </a:r>
            <a:endParaRPr/>
          </a:p>
        </p:txBody>
      </p:sp>
      <p:sp>
        <p:nvSpPr>
          <p:cNvPr id="1377" name="Google Shape;1377;p13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1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presented-</a:t>
            </a:r>
            <a:endParaRPr/>
          </a:p>
        </p:txBody>
      </p:sp>
      <p:sp>
        <p:nvSpPr>
          <p:cNvPr id="1384" name="Google Shape;1384;p13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Their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5" name="Google Shape;1385;p13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6" name="Google Shape;1386;p13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Exciting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7" name="Google Shape;1387;p13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8" name="Google Shape;1388;p13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9" name="Google Shape;1389;p13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0" name="Google Shape;1390;p13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1" name="Google Shape;1391;p13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the Dice #2: A-</a:t>
            </a:r>
            <a:endParaRPr/>
          </a:p>
        </p:txBody>
      </p:sp>
      <p:sp>
        <p:nvSpPr>
          <p:cNvPr id="167" name="Google Shape;167;p24">
            <a:hlinkClick action="ppaction://hlinksldjump" r:id="rId3"/>
          </p:cNvPr>
          <p:cNvSpPr/>
          <p:nvPr/>
        </p:nvSpPr>
        <p:spPr>
          <a:xfrm>
            <a:off x="15372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2: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Pleasant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8" name="Google Shape;168;p24">
            <a:hlinkClick action="ppaction://hlinksldjump" r:id="rId4"/>
          </p:cNvPr>
          <p:cNvSpPr/>
          <p:nvPr/>
        </p:nvSpPr>
        <p:spPr>
          <a:xfrm>
            <a:off x="279100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3: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Confident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" name="Google Shape;169;p24">
            <a:hlinkClick action="ppaction://hlinksldjump" r:id="rId5"/>
          </p:cNvPr>
          <p:cNvSpPr/>
          <p:nvPr/>
        </p:nvSpPr>
        <p:spPr>
          <a:xfrm>
            <a:off x="341787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7: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Scientist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" name="Google Shape;170;p24">
            <a:hlinkClick action="ppaction://hlinksldjump" r:id="rId6"/>
          </p:cNvPr>
          <p:cNvSpPr/>
          <p:nvPr/>
        </p:nvSpPr>
        <p:spPr>
          <a:xfrm>
            <a:off x="40447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4: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Caring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" name="Google Shape;171;p24">
            <a:hlinkClick action="ppaction://hlinksldjump" r:id="rId7"/>
          </p:cNvPr>
          <p:cNvSpPr/>
          <p:nvPr/>
        </p:nvSpPr>
        <p:spPr>
          <a:xfrm>
            <a:off x="529850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5: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Brave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" name="Google Shape;172;p24">
            <a:hlinkClick action="ppaction://hlinksldjump" r:id="rId8"/>
          </p:cNvPr>
          <p:cNvSpPr/>
          <p:nvPr/>
        </p:nvSpPr>
        <p:spPr>
          <a:xfrm>
            <a:off x="6552250" y="143097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6: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Kind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" name="Google Shape;173;p24">
            <a:hlinkClick action="ppaction://hlinksldjump" r:id="rId9"/>
          </p:cNvPr>
          <p:cNvSpPr/>
          <p:nvPr/>
        </p:nvSpPr>
        <p:spPr>
          <a:xfrm>
            <a:off x="4671625" y="28987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8: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Secretary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4">
            <a:hlinkClick action="ppaction://hlinksldjump" r:id="rId10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" name="Google Shape;177;p24">
            <a:hlinkClick action="ppaction://hlinksldjump" r:id="rId11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pursued-</a:t>
            </a:r>
            <a:endParaRPr/>
          </a:p>
        </p:txBody>
      </p:sp>
      <p:sp>
        <p:nvSpPr>
          <p:cNvPr id="1397" name="Google Shape;1397;p132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Advanced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8" name="Google Shape;1398;p132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9" name="Google Shape;1399;p132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0" name="Google Shape;1400;p13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1" name="Google Shape;1401;p132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2" name="Google Shape;1402;p13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3" name="Google Shape;1403;p132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4" name="Google Shape;1404;p13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contributed-</a:t>
            </a:r>
            <a:endParaRPr/>
          </a:p>
        </p:txBody>
      </p:sp>
      <p:sp>
        <p:nvSpPr>
          <p:cNvPr id="1410" name="Google Shape;1410;p13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11" name="Google Shape;1411;p13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12" name="Google Shape;1412;p13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13" name="Google Shape;1413;p13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4" name="Google Shape;1414;p13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5" name="Google Shape;1415;p13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16" name="Google Shape;1416;p13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7" name="Google Shape;1417;p13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3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Secretary—---</a:t>
            </a:r>
            <a:endParaRPr/>
          </a:p>
        </p:txBody>
      </p:sp>
      <p:sp>
        <p:nvSpPr>
          <p:cNvPr id="1423" name="Google Shape;1423;p13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1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helps-</a:t>
            </a:r>
            <a:endParaRPr/>
          </a:p>
        </p:txBody>
      </p:sp>
      <p:sp>
        <p:nvSpPr>
          <p:cNvPr id="1430" name="Google Shape;1430;p13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Schedule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1" name="Google Shape;1431;p13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2" name="Google Shape;1432;p13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Organize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3" name="Google Shape;1433;p13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4" name="Google Shape;1434;p13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5" name="Google Shape;1435;p13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6" name="Google Shape;1436;p13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7" name="Google Shape;1437;p13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has-</a:t>
            </a:r>
            <a:endParaRPr/>
          </a:p>
        </p:txBody>
      </p:sp>
      <p:sp>
        <p:nvSpPr>
          <p:cNvPr id="1443" name="Google Shape;1443;p136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4" name="Google Shape;1444;p136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5" name="Google Shape;1445;p136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6" name="Google Shape;1446;p13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7" name="Google Shape;1447;p13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8" name="Google Shape;1448;p13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9" name="Google Shape;1449;p13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0" name="Google Shape;1450;p13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schedules-</a:t>
            </a:r>
            <a:endParaRPr/>
          </a:p>
        </p:txBody>
      </p:sp>
      <p:sp>
        <p:nvSpPr>
          <p:cNvPr id="1456" name="Google Shape;1456;p13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7" name="Google Shape;1457;p13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Clients’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8" name="Google Shape;1458;p13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Every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9" name="Google Shape;1459;p13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0" name="Google Shape;1460;p13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1" name="Google Shape;1461;p13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2" name="Google Shape;1462;p13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3" name="Google Shape;1463;p13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38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4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Had</a:t>
            </a: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4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Had To—----</a:t>
            </a:r>
            <a:endParaRPr/>
          </a:p>
        </p:txBody>
      </p:sp>
      <p:sp>
        <p:nvSpPr>
          <p:cNvPr id="1479" name="Google Shape;1479;p14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14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to make-</a:t>
            </a:r>
            <a:endParaRPr/>
          </a:p>
        </p:txBody>
      </p:sp>
      <p:sp>
        <p:nvSpPr>
          <p:cNvPr id="1486" name="Google Shape;1486;p14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7" name="Google Shape;1487;p14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Lunch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8" name="Google Shape;1488;p14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Varsity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9" name="Google Shape;1489;p14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0" name="Google Shape;1490;p14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1" name="Google Shape;1491;p14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2" name="Google Shape;1492;p14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3" name="Google Shape;1493;p14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3</a:t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to get-</a:t>
            </a:r>
            <a:endParaRPr/>
          </a:p>
        </p:txBody>
      </p:sp>
      <p:sp>
        <p:nvSpPr>
          <p:cNvPr id="1499" name="Google Shape;1499;p14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Away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0" name="Google Shape;1500;p14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Outside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1" name="Google Shape;1501;p14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Home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2" name="Google Shape;1502;p14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3" name="Google Shape;1503;p14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4" name="Google Shape;1504;p14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5" name="Google Shape;1505;p14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6" name="Google Shape;1506;p14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4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to listen-</a:t>
            </a:r>
            <a:endParaRPr/>
          </a:p>
        </p:txBody>
      </p:sp>
      <p:sp>
        <p:nvSpPr>
          <p:cNvPr id="1512" name="Google Shape;1512;p14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3" name="Google Shape;1513;p14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Closely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4" name="Google Shape;1514;p14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Carefully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5" name="Google Shape;1515;p14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6" name="Google Shape;1516;p14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7" name="Google Shape;1517;p14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8" name="Google Shape;1518;p14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9" name="Google Shape;1519;p14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4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Had My—----</a:t>
            </a:r>
            <a:endParaRPr/>
          </a:p>
        </p:txBody>
      </p:sp>
      <p:sp>
        <p:nvSpPr>
          <p:cNvPr id="1525" name="Google Shape;1525;p14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1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my father’s-</a:t>
            </a:r>
            <a:endParaRPr/>
          </a:p>
        </p:txBody>
      </p:sp>
      <p:sp>
        <p:nvSpPr>
          <p:cNvPr id="1532" name="Google Shape;1532;p14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Wit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3" name="Google Shape;1533;p14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Ambition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4" name="Google Shape;1534;p14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Strength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5" name="Google Shape;1535;p14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6" name="Google Shape;1536;p14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7" name="Google Shape;1537;p14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8" name="Google Shape;1538;p14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9" name="Google Shape;1539;p14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my mother’s-</a:t>
            </a:r>
            <a:endParaRPr/>
          </a:p>
        </p:txBody>
      </p:sp>
      <p:sp>
        <p:nvSpPr>
          <p:cNvPr id="1545" name="Google Shape;1545;p14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Grace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6" name="Google Shape;1546;p14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Empathy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7" name="Google Shape;1547;p14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Compassion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8" name="Google Shape;1548;p14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9" name="Google Shape;1549;p14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0" name="Google Shape;1550;p14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1" name="Google Shape;1551;p14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2" name="Google Shape;1552;p14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4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my grandpa’s-</a:t>
            </a:r>
            <a:endParaRPr/>
          </a:p>
        </p:txBody>
      </p:sp>
      <p:sp>
        <p:nvSpPr>
          <p:cNvPr id="1558" name="Google Shape;1558;p14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Charm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9" name="Google Shape;1559;p14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Wisdom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0" name="Google Shape;1560;p14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Courage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1" name="Google Shape;1561;p14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2" name="Google Shape;1562;p14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3" name="Google Shape;1563;p14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4" name="Google Shape;1564;p14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5" name="Google Shape;1565;p14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4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Had Fun—----</a:t>
            </a:r>
            <a:endParaRPr/>
          </a:p>
        </p:txBody>
      </p:sp>
      <p:sp>
        <p:nvSpPr>
          <p:cNvPr id="1571" name="Google Shape;1571;p14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1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4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fun watching-</a:t>
            </a:r>
            <a:endParaRPr/>
          </a:p>
        </p:txBody>
      </p:sp>
      <p:sp>
        <p:nvSpPr>
          <p:cNvPr id="1578" name="Google Shape;1578;p14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Streamers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79" name="Google Shape;1579;p14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Movies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0" name="Google Shape;1580;p14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Sports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1" name="Google Shape;1581;p14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2" name="Google Shape;1582;p14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3" name="Google Shape;1583;p14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4" name="Google Shape;1584;p14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5" name="Google Shape;1585;p14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5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fun with-</a:t>
            </a:r>
            <a:endParaRPr/>
          </a:p>
        </p:txBody>
      </p:sp>
      <p:sp>
        <p:nvSpPr>
          <p:cNvPr id="1591" name="Google Shape;1591;p15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Pranks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2" name="Google Shape;1592;p15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3" name="Google Shape;1593;p15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Cousins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4" name="Google Shape;1594;p15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5" name="Google Shape;1595;p15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6" name="Google Shape;1596;p15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7" name="Google Shape;1597;p15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8" name="Google Shape;1598;p15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fun playing-</a:t>
            </a:r>
            <a:endParaRPr/>
          </a:p>
        </p:txBody>
      </p:sp>
      <p:sp>
        <p:nvSpPr>
          <p:cNvPr id="1604" name="Google Shape;1604;p15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Outside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5" name="Google Shape;1605;p15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Sports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6" name="Google Shape;1606;p15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Games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7" name="Google Shape;1607;p15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8" name="Google Shape;1608;p15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9" name="Google Shape;1609;p15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0" name="Google Shape;1610;p15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1" name="Google Shape;1611;p15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I—----</a:t>
            </a:r>
            <a:endParaRPr/>
          </a:p>
        </p:txBody>
      </p:sp>
      <p:sp>
        <p:nvSpPr>
          <p:cNvPr id="189" name="Google Shape;189;p2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5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Have…</a:t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5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To—----</a:t>
            </a:r>
            <a:endParaRPr/>
          </a:p>
        </p:txBody>
      </p:sp>
      <p:sp>
        <p:nvSpPr>
          <p:cNvPr id="1622" name="Google Shape;1622;p15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1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5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to make-</a:t>
            </a:r>
            <a:endParaRPr/>
          </a:p>
        </p:txBody>
      </p:sp>
      <p:sp>
        <p:nvSpPr>
          <p:cNvPr id="1629" name="Google Shape;1629;p15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Art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0" name="Google Shape;1630;p15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1" name="Google Shape;1631;p15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Progress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2" name="Google Shape;1632;p15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3" name="Google Shape;1633;p15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4" name="Google Shape;1634;p15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5" name="Google Shape;1635;p15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6" name="Google Shape;1636;p15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5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to eat-</a:t>
            </a:r>
            <a:endParaRPr/>
          </a:p>
        </p:txBody>
      </p:sp>
      <p:sp>
        <p:nvSpPr>
          <p:cNvPr id="1642" name="Google Shape;1642;p15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Vegetables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3" name="Google Shape;1643;p15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Dessert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4" name="Google Shape;1644;p15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Dinner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5" name="Google Shape;1645;p15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6" name="Google Shape;1646;p15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7" name="Google Shape;1647;p15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8" name="Google Shape;1648;p15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9" name="Google Shape;1649;p15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5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to keep-</a:t>
            </a:r>
            <a:endParaRPr/>
          </a:p>
        </p:txBody>
      </p:sp>
      <p:sp>
        <p:nvSpPr>
          <p:cNvPr id="1655" name="Google Shape;1655;p15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Swimming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6" name="Google Shape;1656;p15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Up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7" name="Google Shape;1657;p15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Going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8" name="Google Shape;1658;p15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9" name="Google Shape;1659;p15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0" name="Google Shape;1660;p15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1" name="Google Shape;1661;p15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2" name="Google Shape;1662;p15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15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My—----</a:t>
            </a:r>
            <a:endParaRPr/>
          </a:p>
        </p:txBody>
      </p:sp>
      <p:sp>
        <p:nvSpPr>
          <p:cNvPr id="1668" name="Google Shape;1668;p15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15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5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my aunt’s-</a:t>
            </a:r>
            <a:endParaRPr/>
          </a:p>
        </p:txBody>
      </p:sp>
      <p:sp>
        <p:nvSpPr>
          <p:cNvPr id="1675" name="Google Shape;1675;p15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Creativity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6" name="Google Shape;1676;p15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Quirkiness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7" name="Google Shape;1677;p15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Passion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8" name="Google Shape;1678;p15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9" name="Google Shape;1679;p15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0" name="Google Shape;1680;p15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81" name="Google Shape;1681;p15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2" name="Google Shape;1682;p15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5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my dad’s-</a:t>
            </a:r>
            <a:endParaRPr/>
          </a:p>
        </p:txBody>
      </p:sp>
      <p:sp>
        <p:nvSpPr>
          <p:cNvPr id="1688" name="Google Shape;1688;p15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Humor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89" name="Google Shape;1689;p15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Tenacity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0" name="Google Shape;1690;p15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Integrity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1" name="Google Shape;1691;p15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2" name="Google Shape;1692;p15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3" name="Google Shape;1693;p15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4" name="Google Shape;1694;p15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5" name="Google Shape;1695;p15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6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my mom’s-</a:t>
            </a:r>
            <a:endParaRPr/>
          </a:p>
        </p:txBody>
      </p:sp>
      <p:sp>
        <p:nvSpPr>
          <p:cNvPr id="1701" name="Google Shape;1701;p16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Nurturing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2" name="Google Shape;1702;p16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Kindness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3" name="Google Shape;1703;p16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Patience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4" name="Google Shape;1704;p16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5" name="Google Shape;1705;p16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6" name="Google Shape;1706;p16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7" name="Google Shape;1707;p16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8" name="Google Shape;1708;p16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6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Some—----</a:t>
            </a:r>
            <a:endParaRPr/>
          </a:p>
        </p:txBody>
      </p:sp>
      <p:sp>
        <p:nvSpPr>
          <p:cNvPr id="1714" name="Google Shape;1714;p16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16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had-</a:t>
            </a:r>
            <a:endParaRPr/>
          </a:p>
        </p:txBody>
      </p:sp>
      <p:sp>
        <p:nvSpPr>
          <p:cNvPr id="196" name="Google Shape;196;p2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" name="Google Shape;197;p2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" name="Google Shape;198;p2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Fun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" name="Google Shape;202;p2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6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some funny-</a:t>
            </a:r>
            <a:endParaRPr/>
          </a:p>
        </p:txBody>
      </p:sp>
      <p:sp>
        <p:nvSpPr>
          <p:cNvPr id="1721" name="Google Shape;1721;p16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Stories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2" name="Google Shape;1722;p16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Jokes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3" name="Google Shape;1723;p16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4" name="Google Shape;1724;p16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5" name="Google Shape;1725;p16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6" name="Google Shape;1726;p16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7" name="Google Shape;1727;p16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8" name="Google Shape;1728;p16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6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some good-</a:t>
            </a:r>
            <a:endParaRPr/>
          </a:p>
        </p:txBody>
      </p:sp>
      <p:sp>
        <p:nvSpPr>
          <p:cNvPr id="1734" name="Google Shape;1734;p16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Stories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5" name="Google Shape;1735;p16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Ideas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6" name="Google Shape;1736;p16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News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7" name="Google Shape;1737;p16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8" name="Google Shape;1738;p16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9" name="Google Shape;1739;p16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0" name="Google Shape;1740;p16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1" name="Google Shape;1741;p16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16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some nice-</a:t>
            </a:r>
            <a:endParaRPr/>
          </a:p>
        </p:txBody>
      </p:sp>
      <p:sp>
        <p:nvSpPr>
          <p:cNvPr id="1747" name="Google Shape;1747;p16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Classmates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8" name="Google Shape;1748;p16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Shoes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9" name="Google Shape;1749;p16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0" name="Google Shape;1750;p16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1" name="Google Shape;1751;p16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2" name="Google Shape;1752;p16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3" name="Google Shape;1753;p16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4" name="Google Shape;1754;p16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16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Am…</a:t>
            </a:r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6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Kind—----</a:t>
            </a:r>
            <a:endParaRPr/>
          </a:p>
        </p:txBody>
      </p:sp>
      <p:sp>
        <p:nvSpPr>
          <p:cNvPr id="1765" name="Google Shape;1765;p16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16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6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kind to-</a:t>
            </a:r>
            <a:endParaRPr/>
          </a:p>
        </p:txBody>
      </p:sp>
      <p:sp>
        <p:nvSpPr>
          <p:cNvPr id="1772" name="Google Shape;1772;p16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Animals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3" name="Google Shape;1773;p16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4" name="Google Shape;1774;p16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Strangers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5" name="Google Shape;1775;p16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6" name="Google Shape;1776;p16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7" name="Google Shape;1777;p16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8" name="Google Shape;1778;p16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9" name="Google Shape;1779;p16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6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kind like-</a:t>
            </a:r>
            <a:endParaRPr/>
          </a:p>
        </p:txBody>
      </p:sp>
      <p:sp>
        <p:nvSpPr>
          <p:cNvPr id="1785" name="Google Shape;1785;p16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Sarah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6" name="Google Shape;1786;p16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Grandma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7" name="Google Shape;1787;p16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Sunshine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8" name="Google Shape;1788;p16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9" name="Google Shape;1789;p16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0" name="Google Shape;1790;p16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91" name="Google Shape;1791;p16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2" name="Google Shape;1792;p16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6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kind of-</a:t>
            </a:r>
            <a:endParaRPr/>
          </a:p>
        </p:txBody>
      </p:sp>
      <p:sp>
        <p:nvSpPr>
          <p:cNvPr id="1798" name="Google Shape;1798;p16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Silly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99" name="Google Shape;1799;p16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Funny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00" name="Google Shape;1800;p16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Smart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01" name="Google Shape;1801;p16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2" name="Google Shape;1802;p16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3" name="Google Shape;1803;p16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04" name="Google Shape;1804;p16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5" name="Google Shape;1805;p16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17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Smart—----</a:t>
            </a:r>
            <a:endParaRPr/>
          </a:p>
        </p:txBody>
      </p:sp>
      <p:sp>
        <p:nvSpPr>
          <p:cNvPr id="1811" name="Google Shape;1811;p17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17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1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smart and-</a:t>
            </a:r>
            <a:endParaRPr/>
          </a:p>
        </p:txBody>
      </p:sp>
      <p:sp>
        <p:nvSpPr>
          <p:cNvPr id="1818" name="Google Shape;1818;p17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Driven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19" name="Google Shape;1819;p17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Hardworking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20" name="Google Shape;1820;p17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Sharp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21" name="Google Shape;1821;p17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2" name="Google Shape;1822;p17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3" name="Google Shape;1823;p17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24" name="Google Shape;1824;p17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5" name="Google Shape;1825;p17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have-</a:t>
            </a:r>
            <a:endParaRPr/>
          </a:p>
        </p:txBody>
      </p:sp>
      <p:sp>
        <p:nvSpPr>
          <p:cNvPr id="209" name="Google Shape;209;p28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" name="Google Shape;210;p28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" name="Google Shape;211;p28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Some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" name="Google Shape;215;p2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7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smart like-</a:t>
            </a:r>
            <a:endParaRPr/>
          </a:p>
        </p:txBody>
      </p:sp>
      <p:sp>
        <p:nvSpPr>
          <p:cNvPr id="1831" name="Google Shape;1831;p17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Einstein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32" name="Google Shape;1832;p17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Grandpa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33" name="Google Shape;1833;p17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Sherlock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34" name="Google Shape;1834;p17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5" name="Google Shape;1835;p17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6" name="Google Shape;1836;p17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37" name="Google Shape;1837;p17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8" name="Google Shape;1838;p17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17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smart in-</a:t>
            </a:r>
            <a:endParaRPr/>
          </a:p>
        </p:txBody>
      </p:sp>
      <p:sp>
        <p:nvSpPr>
          <p:cNvPr id="1844" name="Google Shape;1844;p17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Math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45" name="Google Shape;1845;p17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Science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46" name="Google Shape;1846;p17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Engineering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47" name="Google Shape;1847;p17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8" name="Google Shape;1848;p17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9" name="Google Shape;1849;p17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0" name="Google Shape;1850;p17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1" name="Google Shape;1851;p17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7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Brave—----</a:t>
            </a:r>
            <a:endParaRPr/>
          </a:p>
        </p:txBody>
      </p:sp>
      <p:sp>
        <p:nvSpPr>
          <p:cNvPr id="1857" name="Google Shape;1857;p17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17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17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brave when-</a:t>
            </a:r>
            <a:endParaRPr/>
          </a:p>
        </p:txBody>
      </p:sp>
      <p:sp>
        <p:nvSpPr>
          <p:cNvPr id="1864" name="Google Shape;1864;p17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Challenged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5" name="Google Shape;1865;p17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Needed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6" name="Google Shape;1866;p17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Defending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7" name="Google Shape;1867;p17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8" name="Google Shape;1868;p17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9" name="Google Shape;1869;p17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70" name="Google Shape;1870;p17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1" name="Google Shape;1871;p17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17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brave like-</a:t>
            </a:r>
            <a:endParaRPr/>
          </a:p>
        </p:txBody>
      </p:sp>
      <p:sp>
        <p:nvSpPr>
          <p:cNvPr id="1877" name="Google Shape;1877;p17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Superman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78" name="Google Shape;1878;p17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Lionheart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79" name="Google Shape;1879;p17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Steel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80" name="Google Shape;1880;p17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1" name="Google Shape;1881;p17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2" name="Google Shape;1882;p17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83" name="Google Shape;1883;p17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4" name="Google Shape;1884;p17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17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brave for-</a:t>
            </a:r>
            <a:endParaRPr/>
          </a:p>
        </p:txBody>
      </p:sp>
      <p:sp>
        <p:nvSpPr>
          <p:cNvPr id="1890" name="Google Shape;1890;p17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Humanity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91" name="Google Shape;1891;p17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92" name="Google Shape;1892;p17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Believing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93" name="Google Shape;1893;p17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4" name="Google Shape;1894;p17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5" name="Google Shape;1895;p17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96" name="Google Shape;1896;p17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7" name="Google Shape;1897;p17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7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Was…</a:t>
            </a:r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17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Kind—----</a:t>
            </a:r>
            <a:endParaRPr/>
          </a:p>
        </p:txBody>
      </p:sp>
      <p:sp>
        <p:nvSpPr>
          <p:cNvPr id="1908" name="Google Shape;1908;p17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9" name="Google Shape;1909;p17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8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kind to-</a:t>
            </a:r>
            <a:endParaRPr/>
          </a:p>
        </p:txBody>
      </p:sp>
      <p:sp>
        <p:nvSpPr>
          <p:cNvPr id="1915" name="Google Shape;1915;p18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Animals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16" name="Google Shape;1916;p18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17" name="Google Shape;1917;p18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18" name="Google Shape;1918;p18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9" name="Google Shape;1919;p18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0" name="Google Shape;1920;p18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21" name="Google Shape;1921;p18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2" name="Google Shape;1922;p18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kind like-</a:t>
            </a:r>
            <a:endParaRPr/>
          </a:p>
        </p:txBody>
      </p:sp>
      <p:sp>
        <p:nvSpPr>
          <p:cNvPr id="1928" name="Google Shape;1928;p18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Nayeli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29" name="Google Shape;1929;p18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Grandma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0" name="Google Shape;1930;p18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Sunshine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1" name="Google Shape;1931;p18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2" name="Google Shape;1932;p18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3" name="Google Shape;1933;p18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4" name="Google Shape;1934;p18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5" name="Google Shape;1935;p18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am-</a:t>
            </a:r>
            <a:endParaRPr/>
          </a:p>
        </p:txBody>
      </p:sp>
      <p:sp>
        <p:nvSpPr>
          <p:cNvPr id="222" name="Google Shape;222;p2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Kind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3" name="Google Shape;223;p2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Smart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" name="Google Shape;224;p2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Brave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" name="Google Shape;228;p2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18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kind of-</a:t>
            </a:r>
            <a:endParaRPr/>
          </a:p>
        </p:txBody>
      </p:sp>
      <p:sp>
        <p:nvSpPr>
          <p:cNvPr id="1941" name="Google Shape;1941;p18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Goofy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42" name="Google Shape;1942;p18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Funny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43" name="Google Shape;1943;p18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Busy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44" name="Google Shape;1944;p18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5" name="Google Shape;1945;p18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6" name="Google Shape;1946;p18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47" name="Google Shape;1947;p18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8" name="Google Shape;1948;p18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18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Smart—----</a:t>
            </a:r>
            <a:endParaRPr/>
          </a:p>
        </p:txBody>
      </p:sp>
      <p:sp>
        <p:nvSpPr>
          <p:cNvPr id="1954" name="Google Shape;1954;p18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18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18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smart and-</a:t>
            </a:r>
            <a:endParaRPr/>
          </a:p>
        </p:txBody>
      </p:sp>
      <p:sp>
        <p:nvSpPr>
          <p:cNvPr id="1961" name="Google Shape;1961;p18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Driven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2" name="Google Shape;1962;p18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Strategic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3" name="Google Shape;1963;p18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Analytical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4" name="Google Shape;1964;p18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5" name="Google Shape;1965;p18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6" name="Google Shape;1966;p18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7" name="Google Shape;1967;p18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8" name="Google Shape;1968;p18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18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smart like-</a:t>
            </a:r>
            <a:endParaRPr/>
          </a:p>
        </p:txBody>
      </p:sp>
      <p:sp>
        <p:nvSpPr>
          <p:cNvPr id="1974" name="Google Shape;1974;p18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Einstein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5" name="Google Shape;1975;p18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Dad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6" name="Google Shape;1976;p18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Sherlock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7" name="Google Shape;1977;p18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8" name="Google Shape;1978;p18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9" name="Google Shape;1979;p18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0" name="Google Shape;1980;p18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1" name="Google Shape;1981;p18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18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smart in-</a:t>
            </a:r>
            <a:endParaRPr/>
          </a:p>
        </p:txBody>
      </p:sp>
      <p:sp>
        <p:nvSpPr>
          <p:cNvPr id="1987" name="Google Shape;1987;p18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Math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8" name="Google Shape;1988;p18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Science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9" name="Google Shape;1989;p18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Engineering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0" name="Google Shape;1990;p18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1" name="Google Shape;1991;p18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2" name="Google Shape;1992;p18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3" name="Google Shape;1993;p18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4" name="Google Shape;1994;p18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8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Brave—----</a:t>
            </a:r>
            <a:endParaRPr/>
          </a:p>
        </p:txBody>
      </p:sp>
      <p:sp>
        <p:nvSpPr>
          <p:cNvPr id="2000" name="Google Shape;2000;p18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18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18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brave when-</a:t>
            </a:r>
            <a:endParaRPr/>
          </a:p>
        </p:txBody>
      </p:sp>
      <p:sp>
        <p:nvSpPr>
          <p:cNvPr id="2007" name="Google Shape;2007;p18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Challenged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08" name="Google Shape;2008;p18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Needed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09" name="Google Shape;2009;p18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Called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10" name="Google Shape;2010;p18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1" name="Google Shape;2011;p18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2" name="Google Shape;2012;p18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13" name="Google Shape;2013;p18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4" name="Google Shape;2014;p18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18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brave like-</a:t>
            </a:r>
            <a:endParaRPr/>
          </a:p>
        </p:txBody>
      </p:sp>
      <p:sp>
        <p:nvSpPr>
          <p:cNvPr id="2020" name="Google Shape;2020;p18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Superman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1" name="Google Shape;2021;p18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Lionheart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2" name="Google Shape;2022;p18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Anyone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3" name="Google Shape;2023;p18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4" name="Google Shape;2024;p18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5" name="Google Shape;2025;p18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6" name="Google Shape;2026;p18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7" name="Google Shape;2027;p18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19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brave for-</a:t>
            </a:r>
            <a:endParaRPr/>
          </a:p>
        </p:txBody>
      </p:sp>
      <p:sp>
        <p:nvSpPr>
          <p:cNvPr id="2033" name="Google Shape;2033;p19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Humanity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4" name="Google Shape;2034;p19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5" name="Google Shape;2035;p19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Believing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6" name="Google Shape;2036;p19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7" name="Google Shape;2037;p19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8" name="Google Shape;2038;p19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9" name="Google Shape;2039;p19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0" name="Google Shape;2040;p19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19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Like…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was-</a:t>
            </a:r>
            <a:endParaRPr/>
          </a:p>
        </p:txBody>
      </p:sp>
      <p:sp>
        <p:nvSpPr>
          <p:cNvPr id="235" name="Google Shape;235;p30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Kind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6" name="Google Shape;236;p30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Smart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" name="Google Shape;237;p30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Brave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30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1" name="Google Shape;241;p30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9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Like To—----</a:t>
            </a:r>
            <a:endParaRPr/>
          </a:p>
        </p:txBody>
      </p:sp>
      <p:sp>
        <p:nvSpPr>
          <p:cNvPr id="2051" name="Google Shape;2051;p19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19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19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to make-</a:t>
            </a:r>
            <a:endParaRPr/>
          </a:p>
        </p:txBody>
      </p:sp>
      <p:sp>
        <p:nvSpPr>
          <p:cNvPr id="2058" name="Google Shape;2058;p19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Art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59" name="Google Shape;2059;p19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Music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0" name="Google Shape;2060;p19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Impact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1" name="Google Shape;2061;p19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2" name="Google Shape;2062;p19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3" name="Google Shape;2063;p19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4" name="Google Shape;2064;p19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5" name="Google Shape;2065;p19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19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to play-</a:t>
            </a:r>
            <a:endParaRPr/>
          </a:p>
        </p:txBody>
      </p:sp>
      <p:sp>
        <p:nvSpPr>
          <p:cNvPr id="2071" name="Google Shape;2071;p19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Fair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2" name="Google Shape;2072;p19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Games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3" name="Google Shape;2073;p19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Ball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4" name="Google Shape;2074;p19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5" name="Google Shape;2075;p19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6" name="Google Shape;2076;p19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7" name="Google Shape;2077;p19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8" name="Google Shape;2078;p19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2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19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to be-</a:t>
            </a:r>
            <a:endParaRPr/>
          </a:p>
        </p:txBody>
      </p:sp>
      <p:sp>
        <p:nvSpPr>
          <p:cNvPr id="2084" name="Google Shape;2084;p19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Asleep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5" name="Google Shape;2085;p19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Together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6" name="Google Shape;2086;p19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Busy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7" name="Google Shape;2087;p19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8" name="Google Shape;2088;p19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9" name="Google Shape;2089;p19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90" name="Google Shape;2090;p19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1" name="Google Shape;2091;p19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19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Like Her—----</a:t>
            </a:r>
            <a:endParaRPr/>
          </a:p>
        </p:txBody>
      </p:sp>
      <p:sp>
        <p:nvSpPr>
          <p:cNvPr id="2097" name="Google Shape;2097;p19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19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19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her creative-</a:t>
            </a:r>
            <a:endParaRPr/>
          </a:p>
        </p:txBody>
      </p:sp>
      <p:sp>
        <p:nvSpPr>
          <p:cNvPr id="2104" name="Google Shape;2104;p19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Ideas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5" name="Google Shape;2105;p19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Thinking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6" name="Google Shape;2106;p19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Vision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7" name="Google Shape;2107;p19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8" name="Google Shape;2108;p19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9" name="Google Shape;2109;p19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0" name="Google Shape;2110;p19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1" name="Google Shape;2111;p19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19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her sweet-</a:t>
            </a:r>
            <a:endParaRPr/>
          </a:p>
        </p:txBody>
      </p:sp>
      <p:sp>
        <p:nvSpPr>
          <p:cNvPr id="2117" name="Google Shape;2117;p19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Nature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8" name="Google Shape;2118;p19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Smile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9" name="Google Shape;2119;p19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Disposition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0" name="Google Shape;2120;p19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1" name="Google Shape;2121;p19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2" name="Google Shape;2122;p19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3" name="Google Shape;2123;p19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4" name="Google Shape;2124;p19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19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her friendly-</a:t>
            </a:r>
            <a:endParaRPr/>
          </a:p>
        </p:txBody>
      </p:sp>
      <p:sp>
        <p:nvSpPr>
          <p:cNvPr id="2130" name="Google Shape;2130;p19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Attitude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1" name="Google Shape;2131;p19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Nature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2" name="Google Shape;2132;p19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Approach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3" name="Google Shape;2133;p19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4" name="Google Shape;2134;p19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5" name="Google Shape;2135;p19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6" name="Google Shape;2136;p19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7" name="Google Shape;2137;p19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0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Like His—----</a:t>
            </a:r>
            <a:endParaRPr/>
          </a:p>
        </p:txBody>
      </p:sp>
      <p:sp>
        <p:nvSpPr>
          <p:cNvPr id="2143" name="Google Shape;2143;p20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20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20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his cool-</a:t>
            </a:r>
            <a:endParaRPr/>
          </a:p>
        </p:txBody>
      </p:sp>
      <p:sp>
        <p:nvSpPr>
          <p:cNvPr id="2150" name="Google Shape;2150;p20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Presence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1" name="Google Shape;2151;p20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Confidence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2" name="Google Shape;2152;p20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Style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3" name="Google Shape;2153;p20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4" name="Google Shape;2154;p20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5" name="Google Shape;2155;p20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6" name="Google Shape;2156;p20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7" name="Google Shape;2157;p20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like-</a:t>
            </a:r>
            <a:endParaRPr/>
          </a:p>
        </p:txBody>
      </p:sp>
      <p:sp>
        <p:nvSpPr>
          <p:cNvPr id="248" name="Google Shape;248;p3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" name="Google Shape;249;p3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0" name="Google Shape;250;p3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4" name="Google Shape;254;p3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20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his strong-</a:t>
            </a:r>
            <a:endParaRPr/>
          </a:p>
        </p:txBody>
      </p:sp>
      <p:sp>
        <p:nvSpPr>
          <p:cNvPr id="2163" name="Google Shape;2163;p20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Resolve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4" name="Google Shape;2164;p20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Leadership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5" name="Google Shape;2165;p20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Mind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6" name="Google Shape;2166;p20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7" name="Google Shape;2167;p20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8" name="Google Shape;2168;p20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9" name="Google Shape;2169;p20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0" name="Google Shape;2170;p20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20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his funny-</a:t>
            </a:r>
            <a:endParaRPr/>
          </a:p>
        </p:txBody>
      </p:sp>
      <p:sp>
        <p:nvSpPr>
          <p:cNvPr id="2176" name="Google Shape;2176;p20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Humor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7" name="Google Shape;2177;p20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Wit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8" name="Google Shape;2178;p20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Jokes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9" name="Google Shape;2179;p20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0" name="Google Shape;2180;p20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1" name="Google Shape;2181;p20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82" name="Google Shape;2182;p20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3" name="Google Shape;2183;p20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20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Want…</a:t>
            </a:r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20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His—----</a:t>
            </a:r>
            <a:endParaRPr/>
          </a:p>
        </p:txBody>
      </p:sp>
      <p:sp>
        <p:nvSpPr>
          <p:cNvPr id="2194" name="Google Shape;2194;p20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20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2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his confident-</a:t>
            </a:r>
            <a:endParaRPr/>
          </a:p>
        </p:txBody>
      </p:sp>
      <p:sp>
        <p:nvSpPr>
          <p:cNvPr id="2201" name="Google Shape;2201;p20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Ease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2" name="Google Shape;2202;p20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Leadership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3" name="Google Shape;2203;p20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Outlook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4" name="Google Shape;2204;p20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5" name="Google Shape;2205;p20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6" name="Google Shape;2206;p20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7" name="Google Shape;2207;p20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8" name="Google Shape;2208;p20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20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his strong-</a:t>
            </a:r>
            <a:endParaRPr/>
          </a:p>
        </p:txBody>
      </p:sp>
      <p:sp>
        <p:nvSpPr>
          <p:cNvPr id="2214" name="Google Shape;2214;p20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Conviction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15" name="Google Shape;2215;p20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Will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16" name="Google Shape;2216;p20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Resolve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17" name="Google Shape;2217;p20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8" name="Google Shape;2218;p20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9" name="Google Shape;2219;p20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20" name="Google Shape;2220;p20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1" name="Google Shape;2221;p20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20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his intelligent-</a:t>
            </a:r>
            <a:endParaRPr/>
          </a:p>
        </p:txBody>
      </p:sp>
      <p:sp>
        <p:nvSpPr>
          <p:cNvPr id="2227" name="Google Shape;2227;p20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Perception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28" name="Google Shape;2228;p20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Wit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29" name="Google Shape;2229;p20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Savvy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30" name="Google Shape;2230;p20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1" name="Google Shape;2231;p20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2" name="Google Shape;2232;p20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33" name="Google Shape;2233;p20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4" name="Google Shape;2234;p20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20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To—----</a:t>
            </a:r>
            <a:endParaRPr/>
          </a:p>
        </p:txBody>
      </p:sp>
      <p:sp>
        <p:nvSpPr>
          <p:cNvPr id="2240" name="Google Shape;2240;p20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20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21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to learn-</a:t>
            </a:r>
            <a:endParaRPr/>
          </a:p>
        </p:txBody>
      </p:sp>
      <p:sp>
        <p:nvSpPr>
          <p:cNvPr id="2247" name="Google Shape;2247;p21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Knitting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8" name="Google Shape;2248;p21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Spanish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9" name="Google Shape;2249;p21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Piano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0" name="Google Shape;2250;p21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1" name="Google Shape;2251;p21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2" name="Google Shape;2252;p21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3" name="Google Shape;2253;p21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4" name="Google Shape;2254;p21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21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to travel-</a:t>
            </a:r>
            <a:endParaRPr/>
          </a:p>
        </p:txBody>
      </p:sp>
      <p:sp>
        <p:nvSpPr>
          <p:cNvPr id="2260" name="Google Shape;2260;p21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Abroad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61" name="Google Shape;2261;p21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Europe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62" name="Google Shape;2262;p21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Alone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63" name="Google Shape;2263;p21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4" name="Google Shape;2264;p21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5" name="Google Shape;2265;p21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66" name="Google Shape;2266;p21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7" name="Google Shape;2267;p21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don’t take into account the words that come before 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lank, it’s hard to fill it in a way that makes sense.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2877" r="13712" t="4251"/>
          <a:stretch/>
        </p:blipFill>
        <p:spPr>
          <a:xfrm>
            <a:off x="311700" y="2028825"/>
            <a:ext cx="3909126" cy="2333301"/>
          </a:xfrm>
          <a:prstGeom prst="rect">
            <a:avLst/>
          </a:prstGeom>
          <a:noFill/>
          <a:ln cap="flat" cmpd="sng" w="19050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9277">
            <a:off x="4500646" y="2380053"/>
            <a:ext cx="4547832" cy="2558107"/>
          </a:xfrm>
          <a:prstGeom prst="wedgeRectCallout">
            <a:avLst>
              <a:gd fmla="val -441" name="adj1"/>
              <a:gd fmla="val -69253" name="adj2"/>
            </a:avLst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0" l="21875" r="21875" t="0"/>
          <a:stretch/>
        </p:blipFill>
        <p:spPr>
          <a:xfrm rot="501865">
            <a:off x="7016192" y="755644"/>
            <a:ext cx="1701398" cy="170139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want-</a:t>
            </a:r>
            <a:endParaRPr/>
          </a:p>
        </p:txBody>
      </p:sp>
      <p:sp>
        <p:nvSpPr>
          <p:cNvPr id="261" name="Google Shape;261;p32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2" name="Google Shape;262;p32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3" name="Google Shape;263;p32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32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7" name="Google Shape;267;p32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21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to make-</a:t>
            </a:r>
            <a:endParaRPr/>
          </a:p>
        </p:txBody>
      </p:sp>
      <p:sp>
        <p:nvSpPr>
          <p:cNvPr id="2273" name="Google Shape;2273;p21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Art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4" name="Google Shape;2274;p21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Music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5" name="Google Shape;2275;p21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Sculptures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6" name="Google Shape;2276;p21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7" name="Google Shape;2277;p21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8" name="Google Shape;2278;p21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9" name="Google Shape;2279;p21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0" name="Google Shape;2280;p21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21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Her—----</a:t>
            </a:r>
            <a:endParaRPr/>
          </a:p>
        </p:txBody>
      </p:sp>
      <p:sp>
        <p:nvSpPr>
          <p:cNvPr id="2286" name="Google Shape;2286;p21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2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2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her kind-</a:t>
            </a:r>
            <a:endParaRPr/>
          </a:p>
        </p:txBody>
      </p:sp>
      <p:sp>
        <p:nvSpPr>
          <p:cNvPr id="2293" name="Google Shape;2293;p21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Openness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94" name="Google Shape;2294;p21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Disposition</a:t>
            </a:r>
            <a:endParaRPr sz="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95" name="Google Shape;2295;p21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Demeanor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96" name="Google Shape;2296;p21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7" name="Google Shape;2297;p21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8" name="Google Shape;2298;p21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99" name="Google Shape;2299;p21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0" name="Google Shape;2300;p21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2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her creative-</a:t>
            </a:r>
            <a:endParaRPr/>
          </a:p>
        </p:txBody>
      </p:sp>
      <p:sp>
        <p:nvSpPr>
          <p:cNvPr id="2306" name="Google Shape;2306;p21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Magic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07" name="Google Shape;2307;p21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Spirit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08" name="Google Shape;2308;p21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Eye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09" name="Google Shape;2309;p21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0" name="Google Shape;2310;p21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1" name="Google Shape;2311;p21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12" name="Google Shape;2312;p21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3" name="Google Shape;2313;p21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7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2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her happy-</a:t>
            </a:r>
            <a:endParaRPr/>
          </a:p>
        </p:txBody>
      </p:sp>
      <p:sp>
        <p:nvSpPr>
          <p:cNvPr id="2319" name="Google Shape;2319;p21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Cheer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0" name="Google Shape;2320;p21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Outlook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1" name="Google Shape;2321;p21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Spirit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2" name="Google Shape;2322;p21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3" name="Google Shape;2323;p21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4" name="Google Shape;2324;p21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5" name="Google Shape;2325;p21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6" name="Google Shape;2326;p21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1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Do…</a:t>
            </a:r>
            <a:endParaRPr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21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 My—----</a:t>
            </a:r>
            <a:endParaRPr/>
          </a:p>
        </p:txBody>
      </p:sp>
      <p:sp>
        <p:nvSpPr>
          <p:cNvPr id="2337" name="Google Shape;2337;p21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2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2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2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my daily-</a:t>
            </a:r>
            <a:endParaRPr/>
          </a:p>
        </p:txBody>
      </p:sp>
      <p:sp>
        <p:nvSpPr>
          <p:cNvPr id="2344" name="Google Shape;2344;p21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Routines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5" name="Google Shape;2345;p21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Chores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6" name="Google Shape;2346;p21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Stretches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7" name="Google Shape;2347;p21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8" name="Google Shape;2348;p21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9" name="Google Shape;2349;p21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50" name="Google Shape;2350;p21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1" name="Google Shape;2351;p21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5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2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my best-</a:t>
            </a:r>
            <a:endParaRPr/>
          </a:p>
        </p:txBody>
      </p:sp>
      <p:sp>
        <p:nvSpPr>
          <p:cNvPr id="2357" name="Google Shape;2357;p22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Thinking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58" name="Google Shape;2358;p22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Work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59" name="Google Shape;2359;p22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Effort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60" name="Google Shape;2360;p22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1" name="Google Shape;2361;p22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2" name="Google Shape;2362;p22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63" name="Google Shape;2363;p22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4" name="Google Shape;2364;p22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8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2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my own-</a:t>
            </a:r>
            <a:endParaRPr/>
          </a:p>
        </p:txBody>
      </p:sp>
      <p:sp>
        <p:nvSpPr>
          <p:cNvPr id="2370" name="Google Shape;2370;p22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Work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1" name="Google Shape;2371;p22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Dishes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2" name="Google Shape;2372;p22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Hair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3" name="Google Shape;2373;p22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4" name="Google Shape;2374;p22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5" name="Google Shape;2375;p22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6" name="Google Shape;2376;p22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7" name="Google Shape;2377;p22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do-</a:t>
            </a:r>
            <a:endParaRPr/>
          </a:p>
        </p:txBody>
      </p:sp>
      <p:sp>
        <p:nvSpPr>
          <p:cNvPr id="274" name="Google Shape;274;p3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5" name="Google Shape;275;p3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Not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6" name="Google Shape;276;p3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Everything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" name="Google Shape;280;p3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22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 Not—----</a:t>
            </a:r>
            <a:endParaRPr/>
          </a:p>
        </p:txBody>
      </p:sp>
      <p:sp>
        <p:nvSpPr>
          <p:cNvPr id="2383" name="Google Shape;2383;p22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4" name="Google Shape;2384;p2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8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2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not want-</a:t>
            </a:r>
            <a:endParaRPr/>
          </a:p>
        </p:txBody>
      </p:sp>
      <p:sp>
        <p:nvSpPr>
          <p:cNvPr id="2390" name="Google Shape;2390;p22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Spinach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91" name="Google Shape;2391;p22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Those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92" name="Google Shape;2392;p22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Hardship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93" name="Google Shape;2393;p22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4" name="Google Shape;2394;p22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5" name="Google Shape;2395;p22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96" name="Google Shape;2396;p22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7" name="Google Shape;2397;p22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not like-</a:t>
            </a:r>
            <a:endParaRPr/>
          </a:p>
        </p:txBody>
      </p:sp>
      <p:sp>
        <p:nvSpPr>
          <p:cNvPr id="2403" name="Google Shape;2403;p22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Spiders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04" name="Google Shape;2404;p22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Coffee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05" name="Google Shape;2405;p22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Broccoli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06" name="Google Shape;2406;p22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7" name="Google Shape;2407;p22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8" name="Google Shape;2408;p22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09" name="Google Shape;2409;p22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0" name="Google Shape;2410;p22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2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not try-</a:t>
            </a:r>
            <a:endParaRPr/>
          </a:p>
        </p:txBody>
      </p:sp>
      <p:sp>
        <p:nvSpPr>
          <p:cNvPr id="2416" name="Google Shape;2416;p22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Enough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17" name="Google Shape;2417;p22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Changing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18" name="Google Shape;2418;p22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Things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19" name="Google Shape;2419;p22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0" name="Google Shape;2420;p22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1" name="Google Shape;2421;p22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22" name="Google Shape;2422;p22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3" name="Google Shape;2423;p22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22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 Everything—----</a:t>
            </a:r>
            <a:endParaRPr/>
          </a:p>
        </p:txBody>
      </p:sp>
      <p:sp>
        <p:nvSpPr>
          <p:cNvPr id="2429" name="Google Shape;2429;p22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2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2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everything I-</a:t>
            </a:r>
            <a:endParaRPr/>
          </a:p>
        </p:txBody>
      </p:sp>
      <p:sp>
        <p:nvSpPr>
          <p:cNvPr id="2436" name="Google Shape;2436;p22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Want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37" name="Google Shape;2437;p22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38" name="Google Shape;2438;p22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Should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39" name="Google Shape;2439;p22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0" name="Google Shape;2440;p22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1" name="Google Shape;2441;p22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42" name="Google Shape;2442;p22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3" name="Google Shape;2443;p22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7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2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everything he-</a:t>
            </a:r>
            <a:endParaRPr/>
          </a:p>
        </p:txBody>
      </p:sp>
      <p:sp>
        <p:nvSpPr>
          <p:cNvPr id="2449" name="Google Shape;2449;p22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Asks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50" name="Google Shape;2450;p22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Says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51" name="Google Shape;2451;p22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Wants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52" name="Google Shape;2452;p22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3" name="Google Shape;2453;p22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4" name="Google Shape;2454;p22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55" name="Google Shape;2455;p22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6" name="Google Shape;2456;p22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everything for-</a:t>
            </a:r>
            <a:endParaRPr/>
          </a:p>
        </p:txBody>
      </p:sp>
      <p:sp>
        <p:nvSpPr>
          <p:cNvPr id="2462" name="Google Shape;2462;p22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Growth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63" name="Google Shape;2463;p22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Family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64" name="Google Shape;2464;p22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Love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65" name="Google Shape;2465;p22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6" name="Google Shape;2466;p22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7" name="Google Shape;2467;p22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68" name="Google Shape;2468;p22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9" name="Google Shape;2469;p22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3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23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Teacher…</a:t>
            </a:r>
            <a:endParaRPr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23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 had—---</a:t>
            </a:r>
            <a:endParaRPr/>
          </a:p>
        </p:txBody>
      </p:sp>
      <p:sp>
        <p:nvSpPr>
          <p:cNvPr id="2480" name="Google Shape;2480;p23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1" name="Google Shape;2481;p2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The—----</a:t>
            </a:r>
            <a:endParaRPr/>
          </a:p>
        </p:txBody>
      </p:sp>
      <p:sp>
        <p:nvSpPr>
          <p:cNvPr id="287" name="Google Shape;287;p3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5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2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had fun-</a:t>
            </a:r>
            <a:endParaRPr/>
          </a:p>
        </p:txBody>
      </p:sp>
      <p:sp>
        <p:nvSpPr>
          <p:cNvPr id="2487" name="Google Shape;2487;p23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Pencils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8" name="Google Shape;2488;p23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Earrings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9" name="Google Shape;2489;p23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Learning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0" name="Google Shape;2490;p23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1" name="Google Shape;2491;p23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2" name="Google Shape;2492;p23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3" name="Google Shape;2493;p23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4" name="Google Shape;2494;p23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had many-</a:t>
            </a:r>
            <a:endParaRPr/>
          </a:p>
        </p:txBody>
      </p:sp>
      <p:sp>
        <p:nvSpPr>
          <p:cNvPr id="2500" name="Google Shape;2500;p23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Students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01" name="Google Shape;2501;p23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Dresses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02" name="Google Shape;2502;p23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Supplies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03" name="Google Shape;2503;p23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4" name="Google Shape;2504;p23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5" name="Google Shape;2505;p23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06" name="Google Shape;2506;p23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7" name="Google Shape;2507;p23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2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had long-</a:t>
            </a:r>
            <a:endParaRPr/>
          </a:p>
        </p:txBody>
      </p:sp>
      <p:sp>
        <p:nvSpPr>
          <p:cNvPr id="2513" name="Google Shape;2513;p23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Hours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4" name="Google Shape;2514;p23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Hair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5" name="Google Shape;2515;p23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Stories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6" name="Google Shape;2516;p23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7" name="Google Shape;2517;p23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8" name="Google Shape;2518;p23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9" name="Google Shape;2519;p23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0" name="Google Shape;2520;p23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23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 wore—---</a:t>
            </a:r>
            <a:endParaRPr/>
          </a:p>
        </p:txBody>
      </p:sp>
      <p:sp>
        <p:nvSpPr>
          <p:cNvPr id="2526" name="Google Shape;2526;p23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7" name="Google Shape;2527;p2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2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wore pink-</a:t>
            </a:r>
            <a:endParaRPr/>
          </a:p>
        </p:txBody>
      </p:sp>
      <p:sp>
        <p:nvSpPr>
          <p:cNvPr id="2533" name="Google Shape;2533;p23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Blouses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4" name="Google Shape;2534;p23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Socks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5" name="Google Shape;2535;p23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Earrings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6" name="Google Shape;2536;p23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7" name="Google Shape;2537;p23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8" name="Google Shape;2538;p23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9" name="Google Shape;2539;p23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0" name="Google Shape;2540;p23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2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wore colorful-</a:t>
            </a:r>
            <a:endParaRPr/>
          </a:p>
        </p:txBody>
      </p:sp>
      <p:sp>
        <p:nvSpPr>
          <p:cNvPr id="2546" name="Google Shape;2546;p23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Shoes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47" name="Google Shape;2547;p23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Dresses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48" name="Google Shape;2548;p23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Ties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49" name="Google Shape;2549;p23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0" name="Google Shape;2550;p23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1" name="Google Shape;2551;p23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52" name="Google Shape;2552;p23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3" name="Google Shape;2553;p23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2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wore cool-</a:t>
            </a:r>
            <a:endParaRPr/>
          </a:p>
        </p:txBody>
      </p:sp>
      <p:sp>
        <p:nvSpPr>
          <p:cNvPr id="2559" name="Google Shape;2559;p23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Dresses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60" name="Google Shape;2560;p23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Shoes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61" name="Google Shape;2561;p23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Earrings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62" name="Google Shape;2562;p23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3" name="Google Shape;2563;p23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4" name="Google Shape;2564;p23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65" name="Google Shape;2565;p23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6" name="Google Shape;2566;p23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0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23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 liked—---</a:t>
            </a:r>
            <a:endParaRPr/>
          </a:p>
        </p:txBody>
      </p:sp>
      <p:sp>
        <p:nvSpPr>
          <p:cNvPr id="2572" name="Google Shape;2572;p23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3" name="Google Shape;2573;p2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7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p2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liked his-</a:t>
            </a:r>
            <a:endParaRPr/>
          </a:p>
        </p:txBody>
      </p:sp>
      <p:sp>
        <p:nvSpPr>
          <p:cNvPr id="2579" name="Google Shape;2579;p24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Leadership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80" name="Google Shape;2580;p24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Determination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81" name="Google Shape;2581;p24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Intelligence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82" name="Google Shape;2582;p24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3" name="Google Shape;2583;p24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4" name="Google Shape;2584;p24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85" name="Google Shape;2585;p24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6" name="Google Shape;2586;p24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0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Google Shape;2591;p2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liked her-</a:t>
            </a:r>
            <a:endParaRPr/>
          </a:p>
        </p:txBody>
      </p:sp>
      <p:sp>
        <p:nvSpPr>
          <p:cNvPr id="2592" name="Google Shape;2592;p24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Attitude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93" name="Google Shape;2593;p24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Creativity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94" name="Google Shape;2594;p24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Style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95" name="Google Shape;2595;p24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6" name="Google Shape;2596;p24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7" name="Google Shape;2597;p24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98" name="Google Shape;2598;p24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9" name="Google Shape;2599;p24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The teacher-</a:t>
            </a:r>
            <a:endParaRPr/>
          </a:p>
        </p:txBody>
      </p:sp>
      <p:sp>
        <p:nvSpPr>
          <p:cNvPr id="294" name="Google Shape;294;p35">
            <a:hlinkClick action="ppaction://hlinksldjump" r:id="rId3"/>
          </p:cNvPr>
          <p:cNvSpPr/>
          <p:nvPr/>
        </p:nvSpPr>
        <p:spPr>
          <a:xfrm>
            <a:off x="5298500" y="2044438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5">
            <a:hlinkClick action="ppaction://hlinksldjump" r:id="rId4"/>
          </p:cNvPr>
          <p:cNvSpPr/>
          <p:nvPr/>
        </p:nvSpPr>
        <p:spPr>
          <a:xfrm>
            <a:off x="2791000" y="20444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35">
            <a:hlinkClick action="ppaction://hlinksldjump" r:id="rId5"/>
          </p:cNvPr>
          <p:cNvSpPr/>
          <p:nvPr/>
        </p:nvSpPr>
        <p:spPr>
          <a:xfrm>
            <a:off x="4044750" y="2044563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Wore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3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0" name="Google Shape;300;p3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2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liked long-</a:t>
            </a:r>
            <a:endParaRPr/>
          </a:p>
        </p:txBody>
      </p:sp>
      <p:sp>
        <p:nvSpPr>
          <p:cNvPr id="2605" name="Google Shape;2605;p24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Dresses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06" name="Google Shape;2606;p24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Weekends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07" name="Google Shape;2607;p24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Conversations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08" name="Google Shape;2608;p24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9" name="Google Shape;2609;p24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0" name="Google Shape;2610;p24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11" name="Google Shape;2611;p24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2" name="Google Shape;2612;p24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6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p24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Doctor…</a:t>
            </a:r>
            <a:endParaRPr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24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Doctor Was—---</a:t>
            </a:r>
            <a:endParaRPr/>
          </a:p>
        </p:txBody>
      </p:sp>
      <p:sp>
        <p:nvSpPr>
          <p:cNvPr id="2623" name="Google Shape;2623;p24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4" name="Google Shape;2624;p2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8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2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was in-</a:t>
            </a:r>
            <a:endParaRPr/>
          </a:p>
        </p:txBody>
      </p:sp>
      <p:sp>
        <p:nvSpPr>
          <p:cNvPr id="2630" name="Google Shape;2630;p24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31" name="Google Shape;2631;p24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Demand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32" name="Google Shape;2632;p24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Surgery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33" name="Google Shape;2633;p24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4" name="Google Shape;2634;p24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5" name="Google Shape;2635;p24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36" name="Google Shape;2636;p24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7" name="Google Shape;2637;p24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2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was very-</a:t>
            </a:r>
            <a:endParaRPr/>
          </a:p>
        </p:txBody>
      </p:sp>
      <p:sp>
        <p:nvSpPr>
          <p:cNvPr id="2643" name="Google Shape;2643;p24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Direct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44" name="Google Shape;2644;p24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Organized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45" name="Google Shape;2645;p24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Confident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46" name="Google Shape;2646;p24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7" name="Google Shape;2647;p24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8" name="Google Shape;2648;p24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49" name="Google Shape;2649;p24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0" name="Google Shape;2650;p24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4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24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was consistently-</a:t>
            </a:r>
            <a:endParaRPr/>
          </a:p>
        </p:txBody>
      </p:sp>
      <p:sp>
        <p:nvSpPr>
          <p:cNvPr id="2656" name="Google Shape;2656;p24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Praised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57" name="Google Shape;2657;p24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Busy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58" name="Google Shape;2658;p24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Demanding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59" name="Google Shape;2659;p24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0" name="Google Shape;2660;p24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1" name="Google Shape;2661;p24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62" name="Google Shape;2662;p24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3" name="Google Shape;2663;p24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24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Doctor Wore—---</a:t>
            </a:r>
            <a:endParaRPr/>
          </a:p>
        </p:txBody>
      </p:sp>
      <p:sp>
        <p:nvSpPr>
          <p:cNvPr id="2669" name="Google Shape;2669;p24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2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4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24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himself had-</a:t>
            </a:r>
            <a:endParaRPr/>
          </a:p>
        </p:txBody>
      </p:sp>
      <p:sp>
        <p:nvSpPr>
          <p:cNvPr id="2676" name="Google Shape;2676;p24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Experience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77" name="Google Shape;2677;p24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Confidence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78" name="Google Shape;2678;p24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Expertise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79" name="Google Shape;2679;p24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0" name="Google Shape;2680;p24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1" name="Google Shape;2681;p24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82" name="Google Shape;2682;p24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3" name="Google Shape;2683;p24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7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25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himself was-</a:t>
            </a:r>
            <a:endParaRPr/>
          </a:p>
        </p:txBody>
      </p:sp>
      <p:sp>
        <p:nvSpPr>
          <p:cNvPr id="2689" name="Google Shape;2689;p25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Calm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90" name="Google Shape;2690;p25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Confident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91" name="Google Shape;2691;p25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Skilled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92" name="Google Shape;2692;p25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3" name="Google Shape;2693;p25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4" name="Google Shape;2694;p25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95" name="Google Shape;2695;p25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6" name="Google Shape;2696;p25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2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himself is-</a:t>
            </a:r>
            <a:endParaRPr/>
          </a:p>
        </p:txBody>
      </p:sp>
      <p:sp>
        <p:nvSpPr>
          <p:cNvPr id="2702" name="Google Shape;2702;p25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Skilled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03" name="Google Shape;2703;p25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Confident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04" name="Google Shape;2704;p25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exend"/>
                <a:ea typeface="Lexend"/>
                <a:cs typeface="Lexend"/>
                <a:sym typeface="Lexend"/>
              </a:rPr>
              <a:t>Knowledgeable</a:t>
            </a:r>
            <a:endParaRPr sz="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05" name="Google Shape;2705;p25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6" name="Google Shape;2706;p25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7" name="Google Shape;2707;p25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08" name="Google Shape;2708;p25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9" name="Google Shape;2709;p25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</a:t>
            </a:r>
            <a:r>
              <a:rPr lang="en"/>
              <a:t>The doctor-</a:t>
            </a:r>
            <a:endParaRPr/>
          </a:p>
        </p:txBody>
      </p:sp>
      <p:sp>
        <p:nvSpPr>
          <p:cNvPr id="307" name="Google Shape;307;p36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8" name="Google Shape;308;p36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Himself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9" name="Google Shape;309;p36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Worked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" name="Google Shape;310;p3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3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3" name="Google Shape;313;p3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3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25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Doctor Worked—---</a:t>
            </a:r>
            <a:endParaRPr/>
          </a:p>
        </p:txBody>
      </p:sp>
      <p:sp>
        <p:nvSpPr>
          <p:cNvPr id="2715" name="Google Shape;2715;p25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6" name="Google Shape;2716;p2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0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p25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worked late-</a:t>
            </a:r>
            <a:endParaRPr/>
          </a:p>
        </p:txBody>
      </p:sp>
      <p:sp>
        <p:nvSpPr>
          <p:cNvPr id="2722" name="Google Shape;2722;p25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Today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23" name="Google Shape;2723;p25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Shifts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24" name="Google Shape;2724;p25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Nights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25" name="Google Shape;2725;p25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6" name="Google Shape;2726;p25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7" name="Google Shape;2727;p25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28" name="Google Shape;2728;p25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9" name="Google Shape;2729;p25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25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worked his-</a:t>
            </a:r>
            <a:endParaRPr/>
          </a:p>
        </p:txBody>
      </p:sp>
      <p:sp>
        <p:nvSpPr>
          <p:cNvPr id="2735" name="Google Shape;2735;p25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Craft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36" name="Google Shape;2736;p25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Shift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37" name="Google Shape;2737;p25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38" name="Google Shape;2738;p25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9" name="Google Shape;2739;p25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0" name="Google Shape;2740;p25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41" name="Google Shape;2741;p25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2" name="Google Shape;2742;p25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6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25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worked her-</a:t>
            </a:r>
            <a:endParaRPr/>
          </a:p>
        </p:txBody>
      </p:sp>
      <p:sp>
        <p:nvSpPr>
          <p:cNvPr id="2748" name="Google Shape;2748;p25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Wonders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49" name="Google Shape;2749;p25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Shift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50" name="Google Shape;2750;p25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Magic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51" name="Google Shape;2751;p25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2" name="Google Shape;2752;p25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3" name="Google Shape;2753;p25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54" name="Google Shape;2754;p25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5" name="Google Shape;2755;p25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2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Kindest…</a:t>
            </a:r>
            <a:endParaRPr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4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25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Kindest Person—---</a:t>
            </a:r>
            <a:endParaRPr/>
          </a:p>
        </p:txBody>
      </p:sp>
      <p:sp>
        <p:nvSpPr>
          <p:cNvPr id="2766" name="Google Shape;2766;p25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7" name="Google Shape;2767;p25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25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person was-</a:t>
            </a:r>
            <a:endParaRPr/>
          </a:p>
        </p:txBody>
      </p:sp>
      <p:sp>
        <p:nvSpPr>
          <p:cNvPr id="2773" name="Google Shape;2773;p25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Julie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4" name="Google Shape;2774;p25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Florence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5" name="Google Shape;2775;p25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Tanya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6" name="Google Shape;2776;p25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7" name="Google Shape;2777;p25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8" name="Google Shape;2778;p25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9" name="Google Shape;2779;p25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0" name="Google Shape;2780;p25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4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25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person is-</a:t>
            </a:r>
            <a:endParaRPr/>
          </a:p>
        </p:txBody>
      </p:sp>
      <p:sp>
        <p:nvSpPr>
          <p:cNvPr id="2786" name="Google Shape;2786;p25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Esmeralda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87" name="Google Shape;2787;p25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Laila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88" name="Google Shape;2788;p25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June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89" name="Google Shape;2789;p25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0" name="Google Shape;2790;p25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1" name="Google Shape;2791;p25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92" name="Google Shape;2792;p25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3" name="Google Shape;2793;p25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7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26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person always-</a:t>
            </a:r>
            <a:endParaRPr/>
          </a:p>
        </p:txBody>
      </p:sp>
      <p:sp>
        <p:nvSpPr>
          <p:cNvPr id="2799" name="Google Shape;2799;p26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Gives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0" name="Google Shape;2800;p26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1" name="Google Shape;2801;p26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Smiles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2" name="Google Shape;2802;p26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3" name="Google Shape;2803;p26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4" name="Google Shape;2804;p26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5" name="Google Shape;2805;p26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6" name="Google Shape;2806;p26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0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p26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Kindest Nurse—---</a:t>
            </a:r>
            <a:endParaRPr/>
          </a:p>
        </p:txBody>
      </p:sp>
      <p:sp>
        <p:nvSpPr>
          <p:cNvPr id="2812" name="Google Shape;2812;p26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3" name="Google Shape;2813;p26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The kindest-</a:t>
            </a:r>
            <a:endParaRPr/>
          </a:p>
        </p:txBody>
      </p:sp>
      <p:sp>
        <p:nvSpPr>
          <p:cNvPr id="320" name="Google Shape;320;p37">
            <a:hlinkClick action="ppaction://hlinksldjump" r:id="rId3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Nurse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" name="Google Shape;321;p37">
            <a:hlinkClick action="ppaction://hlinksldjump" r:id="rId4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Person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2" name="Google Shape;322;p3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Classmate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3" name="Google Shape;323;p3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6" name="Google Shape;326;p3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26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nurse was-</a:t>
            </a:r>
            <a:endParaRPr/>
          </a:p>
        </p:txBody>
      </p:sp>
      <p:sp>
        <p:nvSpPr>
          <p:cNvPr id="2819" name="Google Shape;2819;p26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Clara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20" name="Google Shape;2820;p26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Florence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21" name="Google Shape;2821;p26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Kiesha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22" name="Google Shape;2822;p26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3" name="Google Shape;2823;p26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4" name="Google Shape;2824;p26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25" name="Google Shape;2825;p26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6" name="Google Shape;2826;p26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0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26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nurse is-</a:t>
            </a:r>
            <a:endParaRPr/>
          </a:p>
        </p:txBody>
      </p:sp>
      <p:sp>
        <p:nvSpPr>
          <p:cNvPr id="2832" name="Google Shape;2832;p26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Anette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33" name="Google Shape;2833;p26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Jackie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34" name="Google Shape;2834;p26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Niva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35" name="Google Shape;2835;p26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6" name="Google Shape;2836;p26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7" name="Google Shape;2837;p26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38" name="Google Shape;2838;p26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9" name="Google Shape;2839;p26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3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p26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nurse helped-</a:t>
            </a:r>
            <a:endParaRPr/>
          </a:p>
        </p:txBody>
      </p:sp>
      <p:sp>
        <p:nvSpPr>
          <p:cNvPr id="2845" name="Google Shape;2845;p26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Doctors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46" name="Google Shape;2846;p26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Patients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47" name="Google Shape;2847;p26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48" name="Google Shape;2848;p26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9" name="Google Shape;2849;p26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0" name="Google Shape;2850;p26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51" name="Google Shape;2851;p26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2" name="Google Shape;2852;p26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6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Google Shape;2857;p26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Kindest Classmate—---</a:t>
            </a:r>
            <a:endParaRPr/>
          </a:p>
        </p:txBody>
      </p:sp>
      <p:sp>
        <p:nvSpPr>
          <p:cNvPr id="2858" name="Google Shape;2858;p26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9" name="Google Shape;2859;p26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3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26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classmate always-</a:t>
            </a:r>
            <a:endParaRPr/>
          </a:p>
        </p:txBody>
      </p:sp>
      <p:sp>
        <p:nvSpPr>
          <p:cNvPr id="2865" name="Google Shape;2865;p26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Empathizes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66" name="Google Shape;2866;p26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67" name="Google Shape;2867;p26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Smiles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68" name="Google Shape;2868;p26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9" name="Google Shape;2869;p26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0" name="Google Shape;2870;p26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71" name="Google Shape;2871;p26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2" name="Google Shape;2872;p26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6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26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classmate is-</a:t>
            </a:r>
            <a:endParaRPr/>
          </a:p>
        </p:txBody>
      </p:sp>
      <p:sp>
        <p:nvSpPr>
          <p:cNvPr id="2878" name="Google Shape;2878;p26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Lucy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79" name="Google Shape;2879;p26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Julie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80" name="Google Shape;2880;p26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Mei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81" name="Google Shape;2881;p26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2" name="Google Shape;2882;p26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3" name="Google Shape;2883;p26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84" name="Google Shape;2884;p26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5" name="Google Shape;2885;p26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p26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classmate was-</a:t>
            </a:r>
            <a:endParaRPr/>
          </a:p>
        </p:txBody>
      </p:sp>
      <p:sp>
        <p:nvSpPr>
          <p:cNvPr id="2891" name="Google Shape;2891;p26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Nancy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92" name="Google Shape;2892;p26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Ramona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93" name="Google Shape;2893;p26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Marie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94" name="Google Shape;2894;p26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5" name="Google Shape;2895;p26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6" name="Google Shape;2896;p26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97" name="Google Shape;2897;p26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8" name="Google Shape;2898;p26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2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26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Nurse</a:t>
            </a:r>
            <a:endParaRPr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7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p27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Nurse Was—---</a:t>
            </a:r>
            <a:endParaRPr/>
          </a:p>
        </p:txBody>
      </p:sp>
      <p:sp>
        <p:nvSpPr>
          <p:cNvPr id="2909" name="Google Shape;2909;p27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0" name="Google Shape;2910;p27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4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2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was always-</a:t>
            </a:r>
            <a:endParaRPr/>
          </a:p>
        </p:txBody>
      </p:sp>
      <p:sp>
        <p:nvSpPr>
          <p:cNvPr id="2916" name="Google Shape;2916;p27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Helpful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17" name="Google Shape;2917;p27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Herself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18" name="Google Shape;2918;p27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Caring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19" name="Google Shape;2919;p27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0" name="Google Shape;2920;p27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1" name="Google Shape;2921;p27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22" name="Google Shape;2922;p27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3" name="Google Shape;2923;p27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The nurse-</a:t>
            </a:r>
            <a:endParaRPr/>
          </a:p>
        </p:txBody>
      </p:sp>
      <p:sp>
        <p:nvSpPr>
          <p:cNvPr id="333" name="Google Shape;333;p38">
            <a:hlinkClick action="ppaction://hlinksldjump" r:id="rId3"/>
          </p:cNvPr>
          <p:cNvSpPr/>
          <p:nvPr/>
        </p:nvSpPr>
        <p:spPr>
          <a:xfrm>
            <a:off x="2791000" y="2044563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4" name="Google Shape;334;p38">
            <a:hlinkClick action="ppaction://hlinksldjump" r:id="rId4"/>
          </p:cNvPr>
          <p:cNvSpPr/>
          <p:nvPr/>
        </p:nvSpPr>
        <p:spPr>
          <a:xfrm>
            <a:off x="5298500" y="20444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5" name="Google Shape;335;p38">
            <a:hlinkClick action="ppaction://hlinksldjump" r:id="rId5"/>
          </p:cNvPr>
          <p:cNvSpPr/>
          <p:nvPr/>
        </p:nvSpPr>
        <p:spPr>
          <a:xfrm>
            <a:off x="4044750" y="2044563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Herself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3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3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" name="Google Shape;339;p3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7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27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was very-</a:t>
            </a:r>
            <a:endParaRPr/>
          </a:p>
        </p:txBody>
      </p:sp>
      <p:sp>
        <p:nvSpPr>
          <p:cNvPr id="2929" name="Google Shape;2929;p27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Patient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30" name="Google Shape;2930;p27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Sweet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31" name="Google Shape;2931;p27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Gentle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32" name="Google Shape;2932;p27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3" name="Google Shape;2933;p27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4" name="Google Shape;2934;p27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35" name="Google Shape;2935;p27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6" name="Google Shape;2936;p27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27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was not-</a:t>
            </a:r>
            <a:endParaRPr/>
          </a:p>
        </p:txBody>
      </p:sp>
      <p:sp>
        <p:nvSpPr>
          <p:cNvPr id="2942" name="Google Shape;2942;p27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Stern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3" name="Google Shape;2943;p27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Herself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4" name="Google Shape;2944;p27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Busy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5" name="Google Shape;2945;p27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6" name="Google Shape;2946;p27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7" name="Google Shape;2947;p27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8" name="Google Shape;2948;p27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9" name="Google Shape;2949;p27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3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p27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Nurse Helped—---</a:t>
            </a:r>
            <a:endParaRPr/>
          </a:p>
        </p:txBody>
      </p:sp>
      <p:sp>
        <p:nvSpPr>
          <p:cNvPr id="2955" name="Google Shape;2955;p27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6" name="Google Shape;2956;p27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27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herself had-</a:t>
            </a:r>
            <a:endParaRPr/>
          </a:p>
        </p:txBody>
      </p:sp>
      <p:sp>
        <p:nvSpPr>
          <p:cNvPr id="2962" name="Google Shape;2962;p27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Stethoscopes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3" name="Google Shape;2963;p27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Empathy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4" name="Google Shape;2964;p27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Compassion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5" name="Google Shape;2965;p27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6" name="Google Shape;2966;p27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7" name="Google Shape;2967;p27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8" name="Google Shape;2968;p27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9" name="Google Shape;2969;p27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3" name="Shape 2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" name="Google Shape;2974;p27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herself was-</a:t>
            </a:r>
            <a:endParaRPr/>
          </a:p>
        </p:txBody>
      </p:sp>
      <p:sp>
        <p:nvSpPr>
          <p:cNvPr id="2975" name="Google Shape;2975;p27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Kind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76" name="Google Shape;2976;p27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Empathetic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77" name="Google Shape;2977;p27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Patient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78" name="Google Shape;2978;p27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9" name="Google Shape;2979;p27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0" name="Google Shape;2980;p27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81" name="Google Shape;2981;p27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2" name="Google Shape;2982;p27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p27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herself is-</a:t>
            </a:r>
            <a:endParaRPr/>
          </a:p>
        </p:txBody>
      </p:sp>
      <p:sp>
        <p:nvSpPr>
          <p:cNvPr id="2988" name="Google Shape;2988;p27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Patient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89" name="Google Shape;2989;p27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Empathetic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90" name="Google Shape;2990;p27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Kind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91" name="Google Shape;2991;p27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2" name="Google Shape;2992;p27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3" name="Google Shape;2993;p27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94" name="Google Shape;2994;p27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5" name="Google Shape;2995;p27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27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Nurse Had—---</a:t>
            </a:r>
            <a:endParaRPr/>
          </a:p>
        </p:txBody>
      </p:sp>
      <p:sp>
        <p:nvSpPr>
          <p:cNvPr id="3001" name="Google Shape;3001;p27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2" name="Google Shape;3002;p27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27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had kind-</a:t>
            </a:r>
            <a:endParaRPr/>
          </a:p>
        </p:txBody>
      </p:sp>
      <p:sp>
        <p:nvSpPr>
          <p:cNvPr id="3008" name="Google Shape;3008;p27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Words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09" name="Google Shape;3009;p27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Smiles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0" name="Google Shape;3010;p27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Eyes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1" name="Google Shape;3011;p27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2" name="Google Shape;3012;p27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3" name="Google Shape;3013;p27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4" name="Google Shape;3014;p27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5" name="Google Shape;3015;p27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9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28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had pink-</a:t>
            </a:r>
            <a:endParaRPr/>
          </a:p>
        </p:txBody>
      </p:sp>
      <p:sp>
        <p:nvSpPr>
          <p:cNvPr id="3021" name="Google Shape;3021;p28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Scrubs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22" name="Google Shape;3022;p28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Shoes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23" name="Google Shape;3023;p28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Hair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24" name="Google Shape;3024;p28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5" name="Google Shape;3025;p28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6" name="Google Shape;3026;p28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27" name="Google Shape;3027;p28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8" name="Google Shape;3028;p28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28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had many-</a:t>
            </a:r>
            <a:endParaRPr/>
          </a:p>
        </p:txBody>
      </p:sp>
      <p:sp>
        <p:nvSpPr>
          <p:cNvPr id="3034" name="Google Shape;3034;p28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Patients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35" name="Google Shape;3035;p28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Earrings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36" name="Google Shape;3036;p28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Lanyards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37" name="Google Shape;3037;p28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8" name="Google Shape;3038;p28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9" name="Google Shape;3039;p28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40" name="Google Shape;3040;p28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1" name="Google Shape;3041;p28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</a:t>
            </a:r>
            <a:r>
              <a:rPr lang="en"/>
              <a:t>The boss-</a:t>
            </a:r>
            <a:endParaRPr/>
          </a:p>
        </p:txBody>
      </p:sp>
      <p:sp>
        <p:nvSpPr>
          <p:cNvPr id="346" name="Google Shape;346;p3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7" name="Google Shape;347;p3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8" name="Google Shape;348;p3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3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2" name="Google Shape;352;p3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3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5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p28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Boss</a:t>
            </a:r>
            <a:endParaRPr/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0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8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Boss Had—---</a:t>
            </a:r>
            <a:endParaRPr/>
          </a:p>
        </p:txBody>
      </p:sp>
      <p:sp>
        <p:nvSpPr>
          <p:cNvPr id="3052" name="Google Shape;3052;p28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3" name="Google Shape;3053;p28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7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28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had big-</a:t>
            </a:r>
            <a:endParaRPr/>
          </a:p>
        </p:txBody>
      </p:sp>
      <p:sp>
        <p:nvSpPr>
          <p:cNvPr id="3059" name="Google Shape;3059;p28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Goals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60" name="Google Shape;3060;p28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Ideas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61" name="Google Shape;3061;p28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Dreams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62" name="Google Shape;3062;p28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3" name="Google Shape;3063;p28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4" name="Google Shape;3064;p28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65" name="Google Shape;3065;p28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6" name="Google Shape;3066;p28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0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28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had his-</a:t>
            </a:r>
            <a:endParaRPr/>
          </a:p>
        </p:txBody>
      </p:sp>
      <p:sp>
        <p:nvSpPr>
          <p:cNvPr id="3072" name="Google Shape;3072;p28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Demands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73" name="Google Shape;3073;p28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Favorites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74" name="Google Shape;3074;p28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Ambitions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75" name="Google Shape;3075;p28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6" name="Google Shape;3076;p28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7" name="Google Shape;3077;p28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78" name="Google Shape;3078;p28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9" name="Google Shape;3079;p28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3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28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had strong-</a:t>
            </a:r>
            <a:endParaRPr/>
          </a:p>
        </p:txBody>
      </p:sp>
      <p:sp>
        <p:nvSpPr>
          <p:cNvPr id="3085" name="Google Shape;3085;p28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Direction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86" name="Google Shape;3086;p28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Opinions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87" name="Google Shape;3087;p28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Ideas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88" name="Google Shape;3088;p28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9" name="Google Shape;3089;p28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0" name="Google Shape;3090;p28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91" name="Google Shape;3091;p28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2" name="Google Shape;3092;p28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6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28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Boss Liked—---</a:t>
            </a:r>
            <a:endParaRPr/>
          </a:p>
        </p:txBody>
      </p:sp>
      <p:sp>
        <p:nvSpPr>
          <p:cNvPr id="3098" name="Google Shape;3098;p28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9" name="Google Shape;3099;p28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3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p28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liked her-</a:t>
            </a:r>
            <a:endParaRPr/>
          </a:p>
        </p:txBody>
      </p:sp>
      <p:sp>
        <p:nvSpPr>
          <p:cNvPr id="3105" name="Google Shape;3105;p28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Passion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6" name="Google Shape;3106;p28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Energy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7" name="Google Shape;3107;p28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Creativity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8" name="Google Shape;3108;p28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9" name="Google Shape;3109;p28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0" name="Google Shape;3110;p28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11" name="Google Shape;3111;p28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2" name="Google Shape;3112;p28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6" name="Shape 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28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liked his-</a:t>
            </a:r>
            <a:endParaRPr/>
          </a:p>
        </p:txBody>
      </p:sp>
      <p:sp>
        <p:nvSpPr>
          <p:cNvPr id="3118" name="Google Shape;3118;p28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Confidence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19" name="Google Shape;3119;p28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Intelligence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20" name="Google Shape;3120;p28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Skill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21" name="Google Shape;3121;p28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2" name="Google Shape;3122;p28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3" name="Google Shape;3123;p28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24" name="Google Shape;3124;p28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5" name="Google Shape;3125;p28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9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29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liked confident-</a:t>
            </a:r>
            <a:endParaRPr/>
          </a:p>
        </p:txBody>
      </p:sp>
      <p:sp>
        <p:nvSpPr>
          <p:cNvPr id="3131" name="Google Shape;3131;p29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Pitches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32" name="Google Shape;3132;p29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Employees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33" name="Google Shape;3133;p29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Speakers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34" name="Google Shape;3134;p29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5" name="Google Shape;3135;p29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6" name="Google Shape;3136;p29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37" name="Google Shape;3137;p29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8" name="Google Shape;3138;p29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2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p29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Boss Led—---</a:t>
            </a:r>
            <a:endParaRPr/>
          </a:p>
        </p:txBody>
      </p:sp>
      <p:sp>
        <p:nvSpPr>
          <p:cNvPr id="3144" name="Google Shape;3144;p29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5" name="Google Shape;3145;p29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The bravest-</a:t>
            </a:r>
            <a:endParaRPr/>
          </a:p>
        </p:txBody>
      </p:sp>
      <p:sp>
        <p:nvSpPr>
          <p:cNvPr id="359" name="Google Shape;359;p40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Person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0" name="Google Shape;360;p40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1" name="Google Shape;361;p40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Character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40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5" name="Google Shape;365;p40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4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9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p29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led every-</a:t>
            </a:r>
            <a:endParaRPr/>
          </a:p>
        </p:txBody>
      </p:sp>
      <p:sp>
        <p:nvSpPr>
          <p:cNvPr id="3151" name="Google Shape;3151;p29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Meeting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2" name="Google Shape;3152;p29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Employee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3" name="Google Shape;3153;p29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Project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4" name="Google Shape;3154;p29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5" name="Google Shape;3155;p29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6" name="Google Shape;3156;p29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7" name="Google Shape;3157;p29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8" name="Google Shape;3158;p29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2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p29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led with-</a:t>
            </a:r>
            <a:endParaRPr/>
          </a:p>
        </p:txBody>
      </p:sp>
      <p:sp>
        <p:nvSpPr>
          <p:cNvPr id="3164" name="Google Shape;3164;p29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Confidence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5" name="Google Shape;3165;p29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Authority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6" name="Google Shape;3166;p29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Charisma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7" name="Google Shape;3167;p29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8" name="Google Shape;3168;p29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9" name="Google Shape;3169;p29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0" name="Google Shape;3170;p29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1" name="Google Shape;3171;p29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5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29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led his-</a:t>
            </a:r>
            <a:endParaRPr/>
          </a:p>
        </p:txBody>
      </p:sp>
      <p:sp>
        <p:nvSpPr>
          <p:cNvPr id="3177" name="Google Shape;3177;p29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Field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8" name="Google Shape;3178;p29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Team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9" name="Google Shape;3179;p29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Company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80" name="Google Shape;3180;p29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1" name="Google Shape;3181;p29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2" name="Google Shape;3182;p29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83" name="Google Shape;3183;p29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4" name="Google Shape;3184;p29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8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p29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Bravest</a:t>
            </a:r>
            <a:endParaRPr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3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29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Bravest Person—---</a:t>
            </a:r>
            <a:endParaRPr/>
          </a:p>
        </p:txBody>
      </p:sp>
      <p:sp>
        <p:nvSpPr>
          <p:cNvPr id="3195" name="Google Shape;3195;p29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6" name="Google Shape;3196;p29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0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29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person fears-</a:t>
            </a:r>
            <a:endParaRPr/>
          </a:p>
        </p:txBody>
      </p:sp>
      <p:sp>
        <p:nvSpPr>
          <p:cNvPr id="3202" name="Google Shape;3202;p29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Nobody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3" name="Google Shape;3203;p29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Nothing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4" name="Google Shape;3204;p29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Fame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5" name="Google Shape;3205;p29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6" name="Google Shape;3206;p29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7" name="Google Shape;3207;p29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8" name="Google Shape;3208;p29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9" name="Google Shape;3209;p29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3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" name="Google Shape;3214;p29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person is-</a:t>
            </a:r>
            <a:endParaRPr/>
          </a:p>
        </p:txBody>
      </p:sp>
      <p:sp>
        <p:nvSpPr>
          <p:cNvPr id="3215" name="Google Shape;3215;p29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Carson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6" name="Google Shape;3216;p29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Superman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7" name="Google Shape;3217;p29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Heroic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8" name="Google Shape;3218;p29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9" name="Google Shape;3219;p29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0" name="Google Shape;3220;p29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21" name="Google Shape;3221;p29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2" name="Google Shape;3222;p29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6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29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person was-</a:t>
            </a:r>
            <a:endParaRPr/>
          </a:p>
        </p:txBody>
      </p:sp>
      <p:sp>
        <p:nvSpPr>
          <p:cNvPr id="3228" name="Google Shape;3228;p29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Caesar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29" name="Google Shape;3229;p29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Lincoln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30" name="Google Shape;3230;p29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Churchill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31" name="Google Shape;3231;p29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2" name="Google Shape;3232;p29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3" name="Google Shape;3233;p29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34" name="Google Shape;3234;p29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5" name="Google Shape;3235;p29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9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p30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Bravest Hero—---</a:t>
            </a:r>
            <a:endParaRPr/>
          </a:p>
        </p:txBody>
      </p:sp>
      <p:sp>
        <p:nvSpPr>
          <p:cNvPr id="3241" name="Google Shape;3241;p30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2" name="Google Shape;3242;p30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6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30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hero was-</a:t>
            </a:r>
            <a:endParaRPr/>
          </a:p>
        </p:txBody>
      </p:sp>
      <p:sp>
        <p:nvSpPr>
          <p:cNvPr id="3248" name="Google Shape;3248;p30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Captain America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49" name="Google Shape;3249;p30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Spiderman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50" name="Google Shape;3250;p30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Daredevil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51" name="Google Shape;3251;p30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2" name="Google Shape;3252;p30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3" name="Google Shape;3253;p30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54" name="Google Shape;3254;p30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5" name="Google Shape;3255;p30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The strongest-</a:t>
            </a:r>
            <a:endParaRPr/>
          </a:p>
        </p:txBody>
      </p:sp>
      <p:sp>
        <p:nvSpPr>
          <p:cNvPr id="372" name="Google Shape;372;p4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Character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3" name="Google Shape;373;p4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Person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4" name="Google Shape;374;p4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Athlete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" name="Google Shape;375;p4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p4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4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8" name="Google Shape;378;p4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4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9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30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hero is-</a:t>
            </a:r>
            <a:endParaRPr/>
          </a:p>
        </p:txBody>
      </p:sp>
      <p:sp>
        <p:nvSpPr>
          <p:cNvPr id="3261" name="Google Shape;3261;p30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Balto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62" name="Google Shape;3262;p30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63" name="Google Shape;3263;p30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Hawkeye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64" name="Google Shape;3264;p30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5" name="Google Shape;3265;p30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6" name="Google Shape;3266;p30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67" name="Google Shape;3267;p30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8" name="Google Shape;3268;p30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2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" name="Google Shape;3273;p30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hero fights-</a:t>
            </a:r>
            <a:endParaRPr/>
          </a:p>
        </p:txBody>
      </p:sp>
      <p:sp>
        <p:nvSpPr>
          <p:cNvPr id="3274" name="Google Shape;3274;p30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Crime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75" name="Google Shape;3275;p30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Evil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76" name="Google Shape;3276;p30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Injustice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77" name="Google Shape;3277;p30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8" name="Google Shape;3278;p30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9" name="Google Shape;3279;p30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80" name="Google Shape;3280;p30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1" name="Google Shape;3281;p30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5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0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Bravest Character—---</a:t>
            </a:r>
            <a:endParaRPr/>
          </a:p>
        </p:txBody>
      </p:sp>
      <p:sp>
        <p:nvSpPr>
          <p:cNvPr id="3287" name="Google Shape;3287;p30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8" name="Google Shape;3288;p30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2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p30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character defends-</a:t>
            </a:r>
            <a:endParaRPr/>
          </a:p>
        </p:txBody>
      </p:sp>
      <p:sp>
        <p:nvSpPr>
          <p:cNvPr id="3294" name="Google Shape;3294;p30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Society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95" name="Google Shape;3295;p30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Goodness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96" name="Google Shape;3296;p30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Citizens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97" name="Google Shape;3297;p30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8" name="Google Shape;3298;p30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9" name="Google Shape;3299;p30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00" name="Google Shape;3300;p30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1" name="Google Shape;3301;p30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5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6" name="Google Shape;3306;p3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character is-</a:t>
            </a:r>
            <a:endParaRPr/>
          </a:p>
        </p:txBody>
      </p:sp>
      <p:sp>
        <p:nvSpPr>
          <p:cNvPr id="3307" name="Google Shape;3307;p30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Hercules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08" name="Google Shape;3308;p30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Percy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09" name="Google Shape;3309;p30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Ron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10" name="Google Shape;3310;p30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1" name="Google Shape;3311;p30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2" name="Google Shape;3312;p30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13" name="Google Shape;3313;p30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4" name="Google Shape;3314;p30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8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30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character was-</a:t>
            </a:r>
            <a:endParaRPr/>
          </a:p>
        </p:txBody>
      </p:sp>
      <p:sp>
        <p:nvSpPr>
          <p:cNvPr id="3320" name="Google Shape;3320;p30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Gandalf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21" name="Google Shape;3321;p30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Atticus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22" name="Google Shape;3322;p30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Katniss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23" name="Google Shape;3323;p30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4" name="Google Shape;3324;p30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5" name="Google Shape;3325;p30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26" name="Google Shape;3326;p30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7" name="Google Shape;3327;p30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30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Bravest</a:t>
            </a:r>
            <a:endParaRPr/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6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30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Character—---</a:t>
            </a:r>
            <a:endParaRPr/>
          </a:p>
        </p:txBody>
      </p:sp>
      <p:sp>
        <p:nvSpPr>
          <p:cNvPr id="3338" name="Google Shape;3338;p30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9" name="Google Shape;3339;p30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3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31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character has-</a:t>
            </a:r>
            <a:endParaRPr/>
          </a:p>
        </p:txBody>
      </p:sp>
      <p:sp>
        <p:nvSpPr>
          <p:cNvPr id="3345" name="Google Shape;3345;p31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Fortitude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46" name="Google Shape;3346;p31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Invincibility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47" name="Google Shape;3347;p31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Tenacity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48" name="Google Shape;3348;p31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9" name="Google Shape;3349;p31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0" name="Google Shape;3350;p31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51" name="Google Shape;3351;p31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2" name="Google Shape;3352;p31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31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character is-</a:t>
            </a:r>
            <a:endParaRPr/>
          </a:p>
        </p:txBody>
      </p:sp>
      <p:sp>
        <p:nvSpPr>
          <p:cNvPr id="3358" name="Google Shape;3358;p31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Superman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59" name="Google Shape;3359;p31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Hulk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60" name="Google Shape;3360;p31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Legolas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61" name="Google Shape;3361;p31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2" name="Google Shape;3362;p31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3" name="Google Shape;3363;p31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64" name="Google Shape;3364;p31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5" name="Google Shape;3365;p31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large language models take into account which word is most likely to come </a:t>
            </a:r>
            <a:r>
              <a:rPr lang="en"/>
              <a:t>next</a:t>
            </a:r>
            <a:r>
              <a:rPr lang="en"/>
              <a:t> based on patterns it has noticed in the surrounding words.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30100"/>
            <a:ext cx="5307650" cy="2305776"/>
          </a:xfrm>
          <a:prstGeom prst="rect">
            <a:avLst/>
          </a:prstGeom>
          <a:noFill/>
          <a:ln cap="flat" cmpd="sng" w="19050">
            <a:solidFill>
              <a:srgbClr val="16FF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575" y="2120325"/>
            <a:ext cx="3175800" cy="158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A—----</a:t>
            </a:r>
            <a:endParaRPr/>
          </a:p>
        </p:txBody>
      </p:sp>
      <p:sp>
        <p:nvSpPr>
          <p:cNvPr id="385" name="Google Shape;385;p4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9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p31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character was-</a:t>
            </a:r>
            <a:endParaRPr/>
          </a:p>
        </p:txBody>
      </p:sp>
      <p:sp>
        <p:nvSpPr>
          <p:cNvPr id="3371" name="Google Shape;3371;p31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Aang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2" name="Google Shape;3372;p31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Dumbledore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3" name="Google Shape;3373;p31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Brave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4" name="Google Shape;3374;p31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5" name="Google Shape;3375;p31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6" name="Google Shape;3376;p31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7" name="Google Shape;3377;p31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8" name="Google Shape;3378;p31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2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1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Person—---</a:t>
            </a:r>
            <a:endParaRPr/>
          </a:p>
        </p:txBody>
      </p:sp>
      <p:sp>
        <p:nvSpPr>
          <p:cNvPr id="3384" name="Google Shape;3384;p31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5" name="Google Shape;3385;p3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9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3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person defeats-</a:t>
            </a:r>
            <a:endParaRPr/>
          </a:p>
        </p:txBody>
      </p:sp>
      <p:sp>
        <p:nvSpPr>
          <p:cNvPr id="3391" name="Google Shape;3391;p31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Fear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2" name="Google Shape;3392;p31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Evil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3" name="Google Shape;3393;p31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Opponents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4" name="Google Shape;3394;p31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5" name="Google Shape;3395;p31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6" name="Google Shape;3396;p31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7" name="Google Shape;3397;p31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8" name="Google Shape;3398;p31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2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3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person is-</a:t>
            </a:r>
            <a:endParaRPr/>
          </a:p>
        </p:txBody>
      </p:sp>
      <p:sp>
        <p:nvSpPr>
          <p:cNvPr id="3404" name="Google Shape;3404;p31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“The Rock”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5" name="Google Shape;3405;p31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Superman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6" name="Google Shape;3406;p31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Momoa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7" name="Google Shape;3407;p31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8" name="Google Shape;3408;p31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9" name="Google Shape;3409;p31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10" name="Google Shape;3410;p31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1" name="Google Shape;3411;p31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5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p3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person was-</a:t>
            </a:r>
            <a:endParaRPr/>
          </a:p>
        </p:txBody>
      </p:sp>
      <p:sp>
        <p:nvSpPr>
          <p:cNvPr id="3417" name="Google Shape;3417;p31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Forceful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18" name="Google Shape;3418;p31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Stallone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19" name="Google Shape;3419;p31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Clark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20" name="Google Shape;3420;p31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1" name="Google Shape;3421;p31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2" name="Google Shape;3422;p31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23" name="Google Shape;3423;p31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4" name="Google Shape;3424;p31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8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31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Athlete—---</a:t>
            </a:r>
            <a:endParaRPr/>
          </a:p>
        </p:txBody>
      </p:sp>
      <p:sp>
        <p:nvSpPr>
          <p:cNvPr id="3430" name="Google Shape;3430;p31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1" name="Google Shape;3431;p3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5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3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athlete wins-</a:t>
            </a:r>
            <a:endParaRPr/>
          </a:p>
        </p:txBody>
      </p:sp>
      <p:sp>
        <p:nvSpPr>
          <p:cNvPr id="3437" name="Google Shape;3437;p31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Games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38" name="Google Shape;3438;p31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Championships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39" name="Google Shape;3439;p31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Awards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40" name="Google Shape;3440;p31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1" name="Google Shape;3441;p31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2" name="Google Shape;3442;p31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43" name="Google Shape;3443;p31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4" name="Google Shape;3444;p31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8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3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athlete is-</a:t>
            </a:r>
            <a:endParaRPr/>
          </a:p>
        </p:txBody>
      </p:sp>
      <p:sp>
        <p:nvSpPr>
          <p:cNvPr id="3450" name="Google Shape;3450;p31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Ronaldo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51" name="Google Shape;3451;p31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Lebron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52" name="Google Shape;3452;p31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Kelce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53" name="Google Shape;3453;p31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4" name="Google Shape;3454;p31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5" name="Google Shape;3455;p31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56" name="Google Shape;3456;p31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7" name="Google Shape;3457;p31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3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athlete was-</a:t>
            </a:r>
            <a:endParaRPr/>
          </a:p>
        </p:txBody>
      </p:sp>
      <p:sp>
        <p:nvSpPr>
          <p:cNvPr id="3463" name="Google Shape;3463;p32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Kobe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64" name="Google Shape;3464;p32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Dominant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65" name="Google Shape;3465;p32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Supreme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66" name="Google Shape;3466;p32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7" name="Google Shape;3467;p32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8" name="Google Shape;3468;p32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69" name="Google Shape;3469;p32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0" name="Google Shape;3470;p32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4" name="Shape 3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32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Pleasant…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</a:t>
            </a:r>
            <a:r>
              <a:rPr lang="en"/>
              <a:t>A pleasant-</a:t>
            </a:r>
            <a:endParaRPr/>
          </a:p>
        </p:txBody>
      </p:sp>
      <p:sp>
        <p:nvSpPr>
          <p:cNvPr id="392" name="Google Shape;392;p4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Day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3" name="Google Shape;393;p4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Neighbor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4" name="Google Shape;394;p4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Coworker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4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4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8" name="Google Shape;398;p4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4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9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32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Pleasant Day—---</a:t>
            </a:r>
            <a:endParaRPr/>
          </a:p>
        </p:txBody>
      </p:sp>
      <p:sp>
        <p:nvSpPr>
          <p:cNvPr id="3481" name="Google Shape;3481;p32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2" name="Google Shape;3482;p3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6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3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day to-</a:t>
            </a:r>
            <a:endParaRPr/>
          </a:p>
        </p:txBody>
      </p:sp>
      <p:sp>
        <p:nvSpPr>
          <p:cNvPr id="3488" name="Google Shape;3488;p32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Sightsee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89" name="Google Shape;3489;p32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Enjoy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90" name="Google Shape;3490;p32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Walk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91" name="Google Shape;3491;p32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2" name="Google Shape;3492;p32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3" name="Google Shape;3493;p32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94" name="Google Shape;3494;p32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5" name="Google Shape;3495;p32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9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p3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day for-</a:t>
            </a:r>
            <a:endParaRPr/>
          </a:p>
        </p:txBody>
      </p:sp>
      <p:sp>
        <p:nvSpPr>
          <p:cNvPr id="3501" name="Google Shape;3501;p32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Flying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02" name="Google Shape;3502;p32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Walking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03" name="Google Shape;3503;p32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Picnicking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04" name="Google Shape;3504;p32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5" name="Google Shape;3505;p32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6" name="Google Shape;3506;p32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07" name="Google Shape;3507;p32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8" name="Google Shape;3508;p32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2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p3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day was-</a:t>
            </a:r>
            <a:endParaRPr/>
          </a:p>
        </p:txBody>
      </p:sp>
      <p:sp>
        <p:nvSpPr>
          <p:cNvPr id="3514" name="Google Shape;3514;p32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Joyous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15" name="Google Shape;3515;p32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Ahead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16" name="Google Shape;3516;p32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Sunny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17" name="Google Shape;3517;p32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8" name="Google Shape;3518;p32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9" name="Google Shape;3519;p32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20" name="Google Shape;3520;p32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1" name="Google Shape;3521;p32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5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32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Pleasant Neighbor—---</a:t>
            </a:r>
            <a:endParaRPr/>
          </a:p>
        </p:txBody>
      </p:sp>
      <p:sp>
        <p:nvSpPr>
          <p:cNvPr id="3527" name="Google Shape;3527;p32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8" name="Google Shape;3528;p3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2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3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neighbor like-</a:t>
            </a:r>
            <a:endParaRPr/>
          </a:p>
        </p:txBody>
      </p:sp>
      <p:sp>
        <p:nvSpPr>
          <p:cNvPr id="3534" name="Google Shape;3534;p32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Emily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35" name="Google Shape;3535;p32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Maria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36" name="Google Shape;3536;p32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Mr. Rogers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37" name="Google Shape;3537;p32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8" name="Google Shape;3538;p32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9" name="Google Shape;3539;p32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40" name="Google Shape;3540;p32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1" name="Google Shape;3541;p32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5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Google Shape;3546;p3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neighbor is-</a:t>
            </a:r>
            <a:endParaRPr/>
          </a:p>
        </p:txBody>
      </p:sp>
      <p:sp>
        <p:nvSpPr>
          <p:cNvPr id="3547" name="Google Shape;3547;p32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Ms. Castillo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48" name="Google Shape;3548;p32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Betty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49" name="Google Shape;3549;p32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Nextdoor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50" name="Google Shape;3550;p32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1" name="Google Shape;3551;p32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2" name="Google Shape;3552;p32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53" name="Google Shape;3553;p32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4" name="Google Shape;3554;p32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8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9" name="Google Shape;3559;p3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neighbor was-</a:t>
            </a:r>
            <a:endParaRPr/>
          </a:p>
        </p:txBody>
      </p:sp>
      <p:sp>
        <p:nvSpPr>
          <p:cNvPr id="3560" name="Google Shape;3560;p32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Nextdoor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1" name="Google Shape;3561;p32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Junie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2" name="Google Shape;3562;p32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Tamora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3" name="Google Shape;3563;p32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4" name="Google Shape;3564;p32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5" name="Google Shape;3565;p32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6" name="Google Shape;3566;p32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7" name="Google Shape;3567;p32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p33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Pleasant Coworker—---</a:t>
            </a:r>
            <a:endParaRPr/>
          </a:p>
        </p:txBody>
      </p:sp>
      <p:sp>
        <p:nvSpPr>
          <p:cNvPr id="3573" name="Google Shape;3573;p33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4" name="Google Shape;3574;p3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8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3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coworker can-</a:t>
            </a:r>
            <a:endParaRPr/>
          </a:p>
        </p:txBody>
      </p:sp>
      <p:sp>
        <p:nvSpPr>
          <p:cNvPr id="3580" name="Google Shape;3580;p33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Inspire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81" name="Google Shape;3581;p33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82" name="Google Shape;3582;p33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Collaborate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83" name="Google Shape;3583;p33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4" name="Google Shape;3584;p33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5" name="Google Shape;3585;p33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86" name="Google Shape;3586;p33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7" name="Google Shape;3587;p33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A confident-</a:t>
            </a:r>
            <a:endParaRPr/>
          </a:p>
        </p:txBody>
      </p:sp>
      <p:sp>
        <p:nvSpPr>
          <p:cNvPr id="405" name="Google Shape;405;p44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Approach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" name="Google Shape;406;p44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Leader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7" name="Google Shape;407;p44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Boss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" name="Google Shape;408;p4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" name="Google Shape;409;p44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4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" name="Google Shape;411;p44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4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p3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coworker is-</a:t>
            </a:r>
            <a:endParaRPr/>
          </a:p>
        </p:txBody>
      </p:sp>
      <p:sp>
        <p:nvSpPr>
          <p:cNvPr id="3593" name="Google Shape;3593;p33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Priya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94" name="Google Shape;3594;p33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Kelly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95" name="Google Shape;3595;p33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Helpful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96" name="Google Shape;3596;p33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7" name="Google Shape;3597;p33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8" name="Google Shape;3598;p33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99" name="Google Shape;3599;p33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0" name="Google Shape;3600;p33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4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3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coworker was-</a:t>
            </a:r>
            <a:endParaRPr/>
          </a:p>
        </p:txBody>
      </p:sp>
      <p:sp>
        <p:nvSpPr>
          <p:cNvPr id="3606" name="Google Shape;3606;p33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07" name="Google Shape;3607;p33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Ingrid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08" name="Google Shape;3608;p33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Evelyn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09" name="Google Shape;3609;p33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0" name="Google Shape;3610;p33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1" name="Google Shape;3611;p33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12" name="Google Shape;3612;p33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3" name="Google Shape;3613;p33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p3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Confident…</a:t>
            </a:r>
            <a:endParaRPr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2" name="Shape 3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3" name="Google Shape;3623;p33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Confident Approach—---</a:t>
            </a:r>
            <a:endParaRPr/>
          </a:p>
        </p:txBody>
      </p:sp>
      <p:sp>
        <p:nvSpPr>
          <p:cNvPr id="3624" name="Google Shape;3624;p33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5" name="Google Shape;3625;p3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9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p3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approach to-</a:t>
            </a:r>
            <a:endParaRPr/>
          </a:p>
        </p:txBody>
      </p:sp>
      <p:sp>
        <p:nvSpPr>
          <p:cNvPr id="3631" name="Google Shape;3631;p33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2" name="Google Shape;3632;p33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Commands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3" name="Google Shape;3633;p33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4" name="Google Shape;3634;p33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5" name="Google Shape;3635;p33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6" name="Google Shape;3636;p33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7" name="Google Shape;3637;p33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8" name="Google Shape;3638;p33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2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p3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approach commands-</a:t>
            </a:r>
            <a:endParaRPr/>
          </a:p>
        </p:txBody>
      </p:sp>
      <p:sp>
        <p:nvSpPr>
          <p:cNvPr id="3644" name="Google Shape;3644;p33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Admiration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45" name="Google Shape;3645;p33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Respect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46" name="Google Shape;3646;p33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Attention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47" name="Google Shape;3647;p33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8" name="Google Shape;3648;p33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9" name="Google Shape;3649;p33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50" name="Google Shape;3650;p33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1" name="Google Shape;3651;p33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5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p3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approach to-</a:t>
            </a:r>
            <a:endParaRPr/>
          </a:p>
        </p:txBody>
      </p:sp>
      <p:sp>
        <p:nvSpPr>
          <p:cNvPr id="3657" name="Google Shape;3657;p33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Decision-making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58" name="Google Shape;3658;p33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Leadership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59" name="Google Shape;3659;p33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Challenges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60" name="Google Shape;3660;p33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1" name="Google Shape;3661;p33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2" name="Google Shape;3662;p33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63" name="Google Shape;3663;p33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4" name="Google Shape;3664;p33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8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33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Confident Leader—---</a:t>
            </a:r>
            <a:endParaRPr/>
          </a:p>
        </p:txBody>
      </p:sp>
      <p:sp>
        <p:nvSpPr>
          <p:cNvPr id="3670" name="Google Shape;3670;p33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1" name="Google Shape;3671;p3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5" name="Shape 3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" name="Google Shape;3676;p3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leader makes-</a:t>
            </a:r>
            <a:endParaRPr/>
          </a:p>
        </p:txBody>
      </p:sp>
      <p:sp>
        <p:nvSpPr>
          <p:cNvPr id="3677" name="Google Shape;3677;p34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Waves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8" name="Google Shape;3678;p34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Change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9" name="Google Shape;3679;p34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History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80" name="Google Shape;3680;p34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1" name="Google Shape;3681;p34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2" name="Google Shape;3682;p34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83" name="Google Shape;3683;p34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4" name="Google Shape;3684;p34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3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leader is-</a:t>
            </a:r>
            <a:endParaRPr/>
          </a:p>
        </p:txBody>
      </p:sp>
      <p:sp>
        <p:nvSpPr>
          <p:cNvPr id="3690" name="Google Shape;3690;p34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Manuel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91" name="Google Shape;3691;p34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Steve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92" name="Google Shape;3692;p34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Forceful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93" name="Google Shape;3693;p34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4" name="Google Shape;3694;p34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5" name="Google Shape;3695;p34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96" name="Google Shape;3696;p34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7" name="Google Shape;3697;p34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A caring-</a:t>
            </a:r>
            <a:endParaRPr/>
          </a:p>
        </p:txBody>
      </p:sp>
      <p:sp>
        <p:nvSpPr>
          <p:cNvPr id="418" name="Google Shape;418;p4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Listener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9" name="Google Shape;419;p4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Teacher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" name="Google Shape;420;p4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1" name="Google Shape;421;p4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4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4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4" name="Google Shape;424;p4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" name="Google Shape;425;p4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p3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leader was-</a:t>
            </a:r>
            <a:endParaRPr/>
          </a:p>
        </p:txBody>
      </p:sp>
      <p:sp>
        <p:nvSpPr>
          <p:cNvPr id="3703" name="Google Shape;3703;p34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Brave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04" name="Google Shape;3704;p34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Lincoln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05" name="Google Shape;3705;p34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Washington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06" name="Google Shape;3706;p34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7" name="Google Shape;3707;p34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8" name="Google Shape;3708;p34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09" name="Google Shape;3709;p34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0" name="Google Shape;3710;p34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4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34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Confident Boss—---</a:t>
            </a:r>
            <a:endParaRPr/>
          </a:p>
        </p:txBody>
      </p:sp>
      <p:sp>
        <p:nvSpPr>
          <p:cNvPr id="3716" name="Google Shape;3716;p3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7" name="Google Shape;3717;p3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" name="Google Shape;3722;p34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boss uses-</a:t>
            </a:r>
            <a:endParaRPr/>
          </a:p>
        </p:txBody>
      </p:sp>
      <p:sp>
        <p:nvSpPr>
          <p:cNvPr id="3723" name="Google Shape;3723;p34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Strategy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24" name="Google Shape;3724;p34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Authority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25" name="Google Shape;3725;p34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Vision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26" name="Google Shape;3726;p34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7" name="Google Shape;3727;p34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8" name="Google Shape;3728;p34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29" name="Google Shape;3729;p34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0" name="Google Shape;3730;p34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4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3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boss is-</a:t>
            </a:r>
            <a:endParaRPr/>
          </a:p>
        </p:txBody>
      </p:sp>
      <p:sp>
        <p:nvSpPr>
          <p:cNvPr id="3736" name="Google Shape;3736;p34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Inspiring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37" name="Google Shape;3737;p34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Gates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38" name="Google Shape;3738;p34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Malik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39" name="Google Shape;3739;p34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0" name="Google Shape;3740;p34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1" name="Google Shape;3741;p34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42" name="Google Shape;3742;p34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3" name="Google Shape;3743;p34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7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p3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confident boss creates-</a:t>
            </a:r>
            <a:endParaRPr/>
          </a:p>
        </p:txBody>
      </p:sp>
      <p:sp>
        <p:nvSpPr>
          <p:cNvPr id="3749" name="Google Shape;3749;p34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Energy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0" name="Google Shape;3750;p34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Success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1" name="Google Shape;3751;p34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Change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2" name="Google Shape;3752;p34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3" name="Google Shape;3753;p34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4" name="Google Shape;3754;p34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5" name="Google Shape;3755;p34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6" name="Google Shape;3756;p34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0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34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Caring…</a:t>
            </a:r>
            <a:endParaRPr/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5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34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Caring Listener—---</a:t>
            </a:r>
            <a:endParaRPr/>
          </a:p>
        </p:txBody>
      </p:sp>
      <p:sp>
        <p:nvSpPr>
          <p:cNvPr id="3767" name="Google Shape;3767;p34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8" name="Google Shape;3768;p3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2" name="Shape 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3" name="Google Shape;3773;p34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listener likes-</a:t>
            </a:r>
            <a:endParaRPr/>
          </a:p>
        </p:txBody>
      </p:sp>
      <p:sp>
        <p:nvSpPr>
          <p:cNvPr id="3774" name="Google Shape;3774;p34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Hearing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75" name="Google Shape;3775;p34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76" name="Google Shape;3776;p34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Supporting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77" name="Google Shape;3777;p34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8" name="Google Shape;3778;p34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9" name="Google Shape;3779;p34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80" name="Google Shape;3780;p34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1" name="Google Shape;3781;p34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5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35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listener is-</a:t>
            </a:r>
            <a:endParaRPr/>
          </a:p>
        </p:txBody>
      </p:sp>
      <p:sp>
        <p:nvSpPr>
          <p:cNvPr id="3787" name="Google Shape;3787;p35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Ana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88" name="Google Shape;3788;p35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Grandma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89" name="Google Shape;3789;p35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Lucia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0" name="Google Shape;3790;p35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1" name="Google Shape;3791;p35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2" name="Google Shape;3792;p35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3" name="Google Shape;3793;p35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4" name="Google Shape;3794;p35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8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3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listener was-</a:t>
            </a:r>
            <a:endParaRPr/>
          </a:p>
        </p:txBody>
      </p:sp>
      <p:sp>
        <p:nvSpPr>
          <p:cNvPr id="3800" name="Google Shape;3800;p35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Carol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01" name="Google Shape;3801;p35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Grandma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02" name="Google Shape;3802;p35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Pauline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03" name="Google Shape;3803;p35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4" name="Google Shape;3804;p35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5" name="Google Shape;3805;p35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06" name="Google Shape;3806;p35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7" name="Google Shape;3807;p35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</a:t>
            </a:r>
            <a:r>
              <a:rPr lang="en"/>
              <a:t>A brave-</a:t>
            </a:r>
            <a:endParaRPr/>
          </a:p>
        </p:txBody>
      </p:sp>
      <p:sp>
        <p:nvSpPr>
          <p:cNvPr id="431" name="Google Shape;431;p46">
            <a:hlinkClick action="ppaction://hlinksldjump" r:id="rId3"/>
          </p:cNvPr>
          <p:cNvSpPr/>
          <p:nvPr/>
        </p:nvSpPr>
        <p:spPr>
          <a:xfrm>
            <a:off x="2747500" y="2044563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" name="Google Shape;432;p46">
            <a:hlinkClick action="ppaction://hlinksldjump" r:id="rId4"/>
          </p:cNvPr>
          <p:cNvSpPr/>
          <p:nvPr/>
        </p:nvSpPr>
        <p:spPr>
          <a:xfrm>
            <a:off x="5342000" y="2044438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Adventurer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3" name="Google Shape;433;p46">
            <a:hlinkClick action="ppaction://hlinksldjump" r:id="rId5"/>
          </p:cNvPr>
          <p:cNvSpPr/>
          <p:nvPr/>
        </p:nvSpPr>
        <p:spPr>
          <a:xfrm>
            <a:off x="4044750" y="2044425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Fireman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4" name="Google Shape;434;p4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" name="Google Shape;435;p4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p4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7" name="Google Shape;437;p4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4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p35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Caring Teacher—---</a:t>
            </a:r>
            <a:endParaRPr/>
          </a:p>
        </p:txBody>
      </p:sp>
      <p:sp>
        <p:nvSpPr>
          <p:cNvPr id="3813" name="Google Shape;3813;p35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4" name="Google Shape;3814;p3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8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Google Shape;3819;p35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teacher supports-</a:t>
            </a:r>
            <a:endParaRPr/>
          </a:p>
        </p:txBody>
      </p:sp>
      <p:sp>
        <p:nvSpPr>
          <p:cNvPr id="3820" name="Google Shape;3820;p35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Learning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1" name="Google Shape;3821;p35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Students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2" name="Google Shape;3822;p35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Teamwork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3" name="Google Shape;3823;p35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4" name="Google Shape;3824;p35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5" name="Google Shape;3825;p35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6" name="Google Shape;3826;p35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7" name="Google Shape;3827;p35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p35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teacher is-</a:t>
            </a:r>
            <a:endParaRPr/>
          </a:p>
        </p:txBody>
      </p:sp>
      <p:sp>
        <p:nvSpPr>
          <p:cNvPr id="3833" name="Google Shape;3833;p35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Helpful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4" name="Google Shape;3834;p35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Miss Honey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5" name="Google Shape;3835;p35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Ms. Frizzle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6" name="Google Shape;3836;p35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7" name="Google Shape;3837;p35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8" name="Google Shape;3838;p35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9" name="Google Shape;3839;p35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0" name="Google Shape;3840;p35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4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35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teacher was-</a:t>
            </a:r>
            <a:endParaRPr/>
          </a:p>
        </p:txBody>
      </p:sp>
      <p:sp>
        <p:nvSpPr>
          <p:cNvPr id="3846" name="Google Shape;3846;p35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Empathetic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47" name="Google Shape;3847;p35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Ms. 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48" name="Google Shape;3848;p35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Miss Honey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49" name="Google Shape;3849;p35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0" name="Google Shape;3850;p35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1" name="Google Shape;3851;p35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52" name="Google Shape;3852;p35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3" name="Google Shape;3853;p35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7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35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Caring Friend—---</a:t>
            </a:r>
            <a:endParaRPr/>
          </a:p>
        </p:txBody>
      </p:sp>
      <p:sp>
        <p:nvSpPr>
          <p:cNvPr id="3859" name="Google Shape;3859;p35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0" name="Google Shape;3860;p35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4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35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friend was-</a:t>
            </a:r>
            <a:endParaRPr/>
          </a:p>
        </p:txBody>
      </p:sp>
      <p:sp>
        <p:nvSpPr>
          <p:cNvPr id="3866" name="Google Shape;3866;p35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Ariel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7" name="Google Shape;3867;p35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Julia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8" name="Google Shape;3868;p35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Tamera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9" name="Google Shape;3869;p35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0" name="Google Shape;3870;p35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1" name="Google Shape;3871;p35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2" name="Google Shape;3872;p35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3" name="Google Shape;3873;p35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7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35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friend is-</a:t>
            </a:r>
            <a:endParaRPr/>
          </a:p>
        </p:txBody>
      </p:sp>
      <p:sp>
        <p:nvSpPr>
          <p:cNvPr id="3879" name="Google Shape;3879;p35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Ophelia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80" name="Google Shape;3880;p35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Yolanda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81" name="Google Shape;3881;p35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Esmeralda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82" name="Google Shape;3882;p35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3" name="Google Shape;3883;p35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4" name="Google Shape;3884;p35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85" name="Google Shape;3885;p35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6" name="Google Shape;3886;p35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0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p35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caring friend like-</a:t>
            </a:r>
            <a:endParaRPr/>
          </a:p>
        </p:txBody>
      </p:sp>
      <p:sp>
        <p:nvSpPr>
          <p:cNvPr id="3892" name="Google Shape;3892;p35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Fatima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93" name="Google Shape;3893;p35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Lucy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94" name="Google Shape;3894;p35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Susie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95" name="Google Shape;3895;p35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6" name="Google Shape;3896;p35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7" name="Google Shape;3897;p35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98" name="Google Shape;3898;p35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9" name="Google Shape;3899;p35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36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Brave…</a:t>
            </a:r>
            <a:endParaRPr/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8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p36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Brave Hero—---</a:t>
            </a:r>
            <a:endParaRPr/>
          </a:p>
        </p:txBody>
      </p:sp>
      <p:sp>
        <p:nvSpPr>
          <p:cNvPr id="3910" name="Google Shape;3910;p36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1" name="Google Shape;3911;p36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</a:t>
            </a:r>
            <a:r>
              <a:rPr lang="en"/>
              <a:t> A kind-</a:t>
            </a:r>
            <a:endParaRPr/>
          </a:p>
        </p:txBody>
      </p:sp>
      <p:sp>
        <p:nvSpPr>
          <p:cNvPr id="444" name="Google Shape;444;p4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Stranger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5" name="Google Shape;445;p47">
            <a:hlinkClick action="ppaction://hlinksldjump" r:id="rId4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6" name="Google Shape;446;p47">
            <a:hlinkClick action="ppaction://hlinksldjump" r:id="rId5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Coworker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7" name="Google Shape;447;p4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4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9" name="Google Shape;449;p4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0" name="Google Shape;450;p4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p4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5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p36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hero was-</a:t>
            </a:r>
            <a:endParaRPr/>
          </a:p>
        </p:txBody>
      </p:sp>
      <p:sp>
        <p:nvSpPr>
          <p:cNvPr id="3917" name="Google Shape;3917;p36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18" name="Google Shape;3918;p36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Sully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19" name="Google Shape;3919;p36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Honored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20" name="Google Shape;3920;p36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1" name="Google Shape;3921;p36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2" name="Google Shape;3922;p36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23" name="Google Shape;3923;p36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4" name="Google Shape;3924;p36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8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36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hero is-</a:t>
            </a:r>
            <a:endParaRPr/>
          </a:p>
        </p:txBody>
      </p:sp>
      <p:sp>
        <p:nvSpPr>
          <p:cNvPr id="3930" name="Google Shape;3930;p36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Harry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31" name="Google Shape;3931;p36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Spiderman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32" name="Google Shape;3932;p36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Achilles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33" name="Google Shape;3933;p36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4" name="Google Shape;3934;p36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5" name="Google Shape;3935;p36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36" name="Google Shape;3936;p36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7" name="Google Shape;3937;p36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6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hero saved-</a:t>
            </a:r>
            <a:endParaRPr/>
          </a:p>
        </p:txBody>
      </p:sp>
      <p:sp>
        <p:nvSpPr>
          <p:cNvPr id="3943" name="Google Shape;3943;p36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44" name="Google Shape;3944;p36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45" name="Google Shape;3945;p36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Civilians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46" name="Google Shape;3946;p36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7" name="Google Shape;3947;p36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8" name="Google Shape;3948;p36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49" name="Google Shape;3949;p36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0" name="Google Shape;3950;p36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4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p36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Brave Fireman—---</a:t>
            </a:r>
            <a:endParaRPr/>
          </a:p>
        </p:txBody>
      </p:sp>
      <p:sp>
        <p:nvSpPr>
          <p:cNvPr id="3956" name="Google Shape;3956;p36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7" name="Google Shape;3957;p36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36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fireman saved-</a:t>
            </a:r>
            <a:endParaRPr/>
          </a:p>
        </p:txBody>
      </p:sp>
      <p:sp>
        <p:nvSpPr>
          <p:cNvPr id="3963" name="Google Shape;3963;p36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64" name="Google Shape;3964;p36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Lives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65" name="Google Shape;3965;p36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Civilians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66" name="Google Shape;3966;p36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7" name="Google Shape;3967;p36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8" name="Google Shape;3968;p36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69" name="Google Shape;3969;p36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0" name="Google Shape;3970;p36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4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Google Shape;3975;p36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fireman rescued-</a:t>
            </a:r>
            <a:endParaRPr/>
          </a:p>
        </p:txBody>
      </p:sp>
      <p:sp>
        <p:nvSpPr>
          <p:cNvPr id="3976" name="Google Shape;3976;p36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Cats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77" name="Google Shape;3977;p36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People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78" name="Google Shape;3978;p36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Children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79" name="Google Shape;3979;p36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0" name="Google Shape;3980;p36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1" name="Google Shape;3981;p36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82" name="Google Shape;3982;p36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3" name="Google Shape;3983;p36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7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36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fireman helped-</a:t>
            </a:r>
            <a:endParaRPr/>
          </a:p>
        </p:txBody>
      </p:sp>
      <p:sp>
        <p:nvSpPr>
          <p:cNvPr id="3989" name="Google Shape;3989;p36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Neighbors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90" name="Google Shape;3990;p36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Others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91" name="Google Shape;3991;p36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Evacuate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92" name="Google Shape;3992;p36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3" name="Google Shape;3993;p36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4" name="Google Shape;3994;p36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95" name="Google Shape;3995;p36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6" name="Google Shape;3996;p36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0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p36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Brave Adventurer—---</a:t>
            </a:r>
            <a:endParaRPr/>
          </a:p>
        </p:txBody>
      </p:sp>
      <p:sp>
        <p:nvSpPr>
          <p:cNvPr id="4002" name="Google Shape;4002;p36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3" name="Google Shape;4003;p36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7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p37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adventurer was-</a:t>
            </a:r>
            <a:endParaRPr/>
          </a:p>
        </p:txBody>
      </p:sp>
      <p:sp>
        <p:nvSpPr>
          <p:cNvPr id="4009" name="Google Shape;4009;p37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Fearless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10" name="Google Shape;4010;p37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Amundsen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11" name="Google Shape;4011;p37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Cousteau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12" name="Google Shape;4012;p37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3" name="Google Shape;4013;p37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4" name="Google Shape;4014;p37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15" name="Google Shape;4015;p37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6" name="Google Shape;4016;p37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0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p3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adventurer is-</a:t>
            </a:r>
            <a:endParaRPr/>
          </a:p>
        </p:txBody>
      </p:sp>
      <p:sp>
        <p:nvSpPr>
          <p:cNvPr id="4022" name="Google Shape;4022;p37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Grylls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23" name="Google Shape;4023;p37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Armstrong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24" name="Google Shape;4024;p37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Daring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25" name="Google Shape;4025;p37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6" name="Google Shape;4026;p37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7" name="Google Shape;4027;p37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28" name="Google Shape;4028;p37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9" name="Google Shape;4029;p37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the Dice #3: A scientist-</a:t>
            </a:r>
            <a:endParaRPr/>
          </a:p>
        </p:txBody>
      </p:sp>
      <p:sp>
        <p:nvSpPr>
          <p:cNvPr id="457" name="Google Shape;457;p48">
            <a:hlinkClick action="ppaction://hlinksldjump" r:id="rId3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Contributed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8" name="Google Shape;458;p48">
            <a:hlinkClick action="ppaction://hlinksldjump" r:id="rId4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Presented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9" name="Google Shape;459;p48">
            <a:hlinkClick action="ppaction://hlinksldjump" r:id="rId5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Pursued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0" name="Google Shape;460;p4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1" name="Google Shape;461;p4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2" name="Google Shape;462;p4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3" name="Google Shape;463;p4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4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3" name="Shape 4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" name="Google Shape;4034;p37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brave adventurer went-</a:t>
            </a:r>
            <a:endParaRPr/>
          </a:p>
        </p:txBody>
      </p:sp>
      <p:sp>
        <p:nvSpPr>
          <p:cNvPr id="4035" name="Google Shape;4035;p37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Exploring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36" name="Google Shape;4036;p37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Abroad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37" name="Google Shape;4037;p37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Far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38" name="Google Shape;4038;p37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9" name="Google Shape;4039;p37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40" name="Google Shape;4040;p37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41" name="Google Shape;4041;p37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42" name="Google Shape;4042;p37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6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7" name="Google Shape;4047;p37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Kind…</a:t>
            </a:r>
            <a:endParaRPr/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7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Kind Stranger—---</a:t>
            </a:r>
            <a:endParaRPr/>
          </a:p>
        </p:txBody>
      </p:sp>
      <p:sp>
        <p:nvSpPr>
          <p:cNvPr id="4053" name="Google Shape;4053;p37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4" name="Google Shape;4054;p37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8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37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stranger was-</a:t>
            </a:r>
            <a:endParaRPr/>
          </a:p>
        </p:txBody>
      </p:sp>
      <p:sp>
        <p:nvSpPr>
          <p:cNvPr id="4060" name="Google Shape;4060;p37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1" name="Google Shape;4061;p37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Waiting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2" name="Google Shape;4062;p37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Passing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3" name="Google Shape;4063;p37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4" name="Google Shape;4064;p37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5" name="Google Shape;4065;p37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6" name="Google Shape;4066;p37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7" name="Google Shape;4067;p37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37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stranger is-</a:t>
            </a:r>
            <a:endParaRPr/>
          </a:p>
        </p:txBody>
      </p:sp>
      <p:sp>
        <p:nvSpPr>
          <p:cNvPr id="4073" name="Google Shape;4073;p37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74" name="Google Shape;4074;p37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75" name="Google Shape;4075;p37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Smiling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76" name="Google Shape;4076;p37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7" name="Google Shape;4077;p37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8" name="Google Shape;4078;p37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79" name="Google Shape;4079;p37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0" name="Google Shape;4080;p37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4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" name="Google Shape;4085;p37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stranger helped-</a:t>
            </a:r>
            <a:endParaRPr/>
          </a:p>
        </p:txBody>
      </p:sp>
      <p:sp>
        <p:nvSpPr>
          <p:cNvPr id="4086" name="Google Shape;4086;p37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7" name="Google Shape;4087;p37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8" name="Google Shape;4088;p37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Out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9" name="Google Shape;4089;p37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0" name="Google Shape;4090;p37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1" name="Google Shape;4091;p37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92" name="Google Shape;4092;p37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3" name="Google Shape;4093;p37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7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37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Kind Coworker—---</a:t>
            </a:r>
            <a:endParaRPr/>
          </a:p>
        </p:txBody>
      </p:sp>
      <p:sp>
        <p:nvSpPr>
          <p:cNvPr id="4099" name="Google Shape;4099;p37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0" name="Google Shape;4100;p37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4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Google Shape;4105;p37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coworker was-</a:t>
            </a:r>
            <a:endParaRPr/>
          </a:p>
        </p:txBody>
      </p:sp>
      <p:sp>
        <p:nvSpPr>
          <p:cNvPr id="4106" name="Google Shape;4106;p37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Dolores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07" name="Google Shape;4107;p37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Helen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08" name="Google Shape;4108;p37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Listening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09" name="Google Shape;4109;p37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0" name="Google Shape;4110;p37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1" name="Google Shape;4111;p37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2" name="Google Shape;4112;p37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3" name="Google Shape;4113;p37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7" name="Shape 4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Google Shape;4118;p38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coworker is-</a:t>
            </a:r>
            <a:endParaRPr/>
          </a:p>
        </p:txBody>
      </p:sp>
      <p:sp>
        <p:nvSpPr>
          <p:cNvPr id="4119" name="Google Shape;4119;p38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20" name="Google Shape;4120;p38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Marta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21" name="Google Shape;4121;p38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Erika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22" name="Google Shape;4122;p38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3" name="Google Shape;4123;p38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4" name="Google Shape;4124;p38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25" name="Google Shape;4125;p38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6" name="Google Shape;4126;p38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0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Google Shape;4131;p38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coworker supported-</a:t>
            </a:r>
            <a:endParaRPr/>
          </a:p>
        </p:txBody>
      </p:sp>
      <p:sp>
        <p:nvSpPr>
          <p:cNvPr id="4132" name="Google Shape;4132;p38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Teammates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33" name="Google Shape;4133;p38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Others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34" name="Google Shape;4134;p38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Herself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35" name="Google Shape;4135;p38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6" name="Google Shape;4136;p38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7" name="Google Shape;4137;p38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38" name="Google Shape;4138;p38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9" name="Google Shape;4139;p38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</a:t>
            </a:r>
            <a:r>
              <a:rPr lang="en"/>
              <a:t>A secretary-</a:t>
            </a:r>
            <a:endParaRPr/>
          </a:p>
        </p:txBody>
      </p:sp>
      <p:sp>
        <p:nvSpPr>
          <p:cNvPr id="470" name="Google Shape;470;p49">
            <a:hlinkClick action="ppaction://hlinksldjump" r:id="rId3"/>
          </p:cNvPr>
          <p:cNvSpPr/>
          <p:nvPr/>
        </p:nvSpPr>
        <p:spPr>
          <a:xfrm>
            <a:off x="27751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D4A3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1" name="Google Shape;471;p4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2" name="Google Shape;472;p49">
            <a:hlinkClick action="ppaction://hlinksldjump" r:id="rId5"/>
          </p:cNvPr>
          <p:cNvSpPr/>
          <p:nvPr/>
        </p:nvSpPr>
        <p:spPr>
          <a:xfrm>
            <a:off x="53143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Schedules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3" name="Google Shape;473;p4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4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5" name="Google Shape;475;p4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6" name="Google Shape;476;p4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4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3" name="Shape 4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Google Shape;4144;p38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Kind Deed—---</a:t>
            </a:r>
            <a:endParaRPr/>
          </a:p>
        </p:txBody>
      </p:sp>
      <p:sp>
        <p:nvSpPr>
          <p:cNvPr id="4145" name="Google Shape;4145;p38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6" name="Google Shape;4146;p38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0" name="Shape 4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Google Shape;4151;p38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friend was-</a:t>
            </a:r>
            <a:endParaRPr/>
          </a:p>
        </p:txBody>
      </p:sp>
      <p:sp>
        <p:nvSpPr>
          <p:cNvPr id="4152" name="Google Shape;4152;p38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Monica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53" name="Google Shape;4153;p38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Naomi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54" name="Google Shape;4154;p38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Julia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55" name="Google Shape;4155;p38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6" name="Google Shape;4156;p38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7" name="Google Shape;4157;p38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58" name="Google Shape;4158;p38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9" name="Google Shape;4159;p38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3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38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friend is-</a:t>
            </a:r>
            <a:endParaRPr/>
          </a:p>
        </p:txBody>
      </p:sp>
      <p:sp>
        <p:nvSpPr>
          <p:cNvPr id="4165" name="Google Shape;4165;p38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Nancy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66" name="Google Shape;4166;p38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Beverly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67" name="Google Shape;4167;p38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Sheila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68" name="Google Shape;4168;p38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69" name="Google Shape;4169;p38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0" name="Google Shape;4170;p38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71" name="Google Shape;4171;p38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2" name="Google Shape;4172;p38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6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p38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kind friend like-</a:t>
            </a:r>
            <a:endParaRPr/>
          </a:p>
        </p:txBody>
      </p:sp>
      <p:sp>
        <p:nvSpPr>
          <p:cNvPr id="4178" name="Google Shape;4178;p38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Lisa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79" name="Google Shape;4179;p38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Mona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80" name="Google Shape;4180;p38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Beatrix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81" name="Google Shape;4181;p38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2" name="Google Shape;4182;p38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3" name="Google Shape;4183;p38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84" name="Google Shape;4184;p38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5" name="Google Shape;4185;p38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9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p38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Scientist…</a:t>
            </a:r>
            <a:endParaRPr/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4" name="Shape 4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5" name="Google Shape;4195;p38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Scientist Presented—---</a:t>
            </a:r>
            <a:endParaRPr/>
          </a:p>
        </p:txBody>
      </p:sp>
      <p:sp>
        <p:nvSpPr>
          <p:cNvPr id="4196" name="Google Shape;4196;p38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7" name="Google Shape;4197;p38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1" name="Shape 4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" name="Google Shape;4202;p38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presented their-</a:t>
            </a:r>
            <a:endParaRPr/>
          </a:p>
        </p:txBody>
      </p:sp>
      <p:sp>
        <p:nvSpPr>
          <p:cNvPr id="4203" name="Google Shape;4203;p38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Results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4" name="Google Shape;4204;p38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Findings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5" name="Google Shape;4205;p38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Research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6" name="Google Shape;4206;p38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7" name="Google Shape;4207;p38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8" name="Google Shape;4208;p38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9" name="Google Shape;4209;p38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0" name="Google Shape;4210;p38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4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38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presented his-</a:t>
            </a:r>
            <a:endParaRPr/>
          </a:p>
        </p:txBody>
      </p:sp>
      <p:sp>
        <p:nvSpPr>
          <p:cNvPr id="4216" name="Google Shape;4216;p38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Research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17" name="Google Shape;4217;p38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Discoveries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18" name="Google Shape;4218;p38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Theory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19" name="Google Shape;4219;p38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0" name="Google Shape;4220;p38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1" name="Google Shape;4221;p38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22" name="Google Shape;4222;p38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3" name="Google Shape;4223;p38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7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" name="Google Shape;4228;p39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presented exciting-</a:t>
            </a:r>
            <a:endParaRPr/>
          </a:p>
        </p:txBody>
      </p:sp>
      <p:sp>
        <p:nvSpPr>
          <p:cNvPr id="4229" name="Google Shape;4229;p39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Experiments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30" name="Google Shape;4230;p39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Results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31" name="Google Shape;4231;p39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Discoveries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32" name="Google Shape;4232;p39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3" name="Google Shape;4233;p39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4" name="Google Shape;4234;p39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35" name="Google Shape;4235;p39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6" name="Google Shape;4236;p39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0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p39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Scientist Pursued—---</a:t>
            </a:r>
            <a:endParaRPr/>
          </a:p>
        </p:txBody>
      </p:sp>
      <p:sp>
        <p:nvSpPr>
          <p:cNvPr id="4242" name="Google Shape;4242;p39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3" name="Google Shape;4243;p39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3</a:t>
            </a:r>
            <a:endParaRPr/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pursued advanced-</a:t>
            </a:r>
            <a:endParaRPr/>
          </a:p>
        </p:txBody>
      </p:sp>
      <p:sp>
        <p:nvSpPr>
          <p:cNvPr id="4249" name="Google Shape;4249;p39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Theories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50" name="Google Shape;4250;p39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Degrees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51" name="Google Shape;4251;p39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Techniques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52" name="Google Shape;4252;p39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3" name="Google Shape;4253;p39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4" name="Google Shape;4254;p39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55" name="Google Shape;4255;p39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6" name="Google Shape;4256;p39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0" name="Shape 4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1" name="Google Shape;4261;p39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pursued his-</a:t>
            </a:r>
            <a:endParaRPr/>
          </a:p>
        </p:txBody>
      </p:sp>
      <p:sp>
        <p:nvSpPr>
          <p:cNvPr id="4262" name="Google Shape;4262;p39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Hypothesis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63" name="Google Shape;4263;p39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Research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64" name="Google Shape;4264;p39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Investigation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65" name="Google Shape;4265;p39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6" name="Google Shape;4266;p39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7" name="Google Shape;4267;p39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68" name="Google Shape;4268;p39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9" name="Google Shape;4269;p39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3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39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pursued her-</a:t>
            </a:r>
            <a:endParaRPr/>
          </a:p>
        </p:txBody>
      </p:sp>
      <p:sp>
        <p:nvSpPr>
          <p:cNvPr id="4275" name="Google Shape;4275;p394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Vision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76" name="Google Shape;4276;p394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Dream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77" name="Google Shape;4277;p394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Passion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78" name="Google Shape;4278;p39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9" name="Google Shape;4279;p394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80" name="Google Shape;4280;p39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81" name="Google Shape;4281;p394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82" name="Google Shape;4282;p39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6" name="Shape 4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7" name="Google Shape;4287;p39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Scientist Contributed—---</a:t>
            </a:r>
            <a:endParaRPr/>
          </a:p>
        </p:txBody>
      </p:sp>
      <p:sp>
        <p:nvSpPr>
          <p:cNvPr id="4288" name="Google Shape;4288;p39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9" name="Google Shape;4289;p39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3" name="Shape 4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4" name="Google Shape;4294;p39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contributed to-</a:t>
            </a:r>
            <a:endParaRPr/>
          </a:p>
        </p:txBody>
      </p:sp>
      <p:sp>
        <p:nvSpPr>
          <p:cNvPr id="4295" name="Google Shape;4295;p39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Advancement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96" name="Google Shape;4296;p39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Knowledge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97" name="Google Shape;4297;p39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Progress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98" name="Google Shape;4298;p39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9" name="Google Shape;4299;p39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0" name="Google Shape;4300;p39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01" name="Google Shape;4301;p39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2" name="Google Shape;4302;p39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6" name="Shape 4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7" name="Google Shape;4307;p39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contributed his-</a:t>
            </a:r>
            <a:endParaRPr/>
          </a:p>
        </p:txBody>
      </p:sp>
      <p:sp>
        <p:nvSpPr>
          <p:cNvPr id="4308" name="Google Shape;4308;p39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Skills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09" name="Google Shape;4309;p39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Expertise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0" name="Google Shape;4310;p39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Knowledge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1" name="Google Shape;4311;p39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2" name="Google Shape;4312;p39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3" name="Google Shape;4313;p39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4" name="Google Shape;4314;p39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5" name="Google Shape;4315;p39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9" name="Shape 4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0" name="Google Shape;4320;p39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scientist contributed her-</a:t>
            </a:r>
            <a:endParaRPr/>
          </a:p>
        </p:txBody>
      </p:sp>
      <p:sp>
        <p:nvSpPr>
          <p:cNvPr id="4321" name="Google Shape;4321;p398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Creativity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2" name="Google Shape;4322;p398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Ideas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3" name="Google Shape;4323;p398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Insights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4" name="Google Shape;4324;p39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25" name="Google Shape;4325;p398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26" name="Google Shape;4326;p39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7" name="Google Shape;4327;p398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28" name="Google Shape;4328;p39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2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p39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Secretary</a:t>
            </a:r>
            <a:endParaRPr/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7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8" name="Google Shape;4338;p40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Secretary Helps—---</a:t>
            </a:r>
            <a:endParaRPr/>
          </a:p>
        </p:txBody>
      </p:sp>
      <p:sp>
        <p:nvSpPr>
          <p:cNvPr id="4339" name="Google Shape;4339;p40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0" name="Google Shape;4340;p40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4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p40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helps schedule-</a:t>
            </a:r>
            <a:endParaRPr/>
          </a:p>
        </p:txBody>
      </p:sp>
      <p:sp>
        <p:nvSpPr>
          <p:cNvPr id="4346" name="Google Shape;4346;p40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exend"/>
                <a:ea typeface="Lexend"/>
                <a:cs typeface="Lexend"/>
                <a:sym typeface="Lexend"/>
              </a:rPr>
              <a:t>Appointments</a:t>
            </a:r>
            <a:endParaRPr sz="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47" name="Google Shape;4347;p40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Celebrations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48" name="Google Shape;4348;p40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Parties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49" name="Google Shape;4349;p40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0" name="Google Shape;4350;p40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1" name="Google Shape;4351;p40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52" name="Google Shape;4352;p40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3" name="Google Shape;4353;p40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7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p40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helps her-</a:t>
            </a:r>
            <a:endParaRPr/>
          </a:p>
        </p:txBody>
      </p:sp>
      <p:sp>
        <p:nvSpPr>
          <p:cNvPr id="4359" name="Google Shape;4359;p402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Colleagues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60" name="Google Shape;4360;p402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Boss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61" name="Google Shape;4361;p402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Clients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62" name="Google Shape;4362;p40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3" name="Google Shape;4363;p402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4" name="Google Shape;4364;p40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65" name="Google Shape;4365;p402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6" name="Google Shape;4366;p40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0" name="Shape 4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1" name="Google Shape;4371;p40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helps organize-</a:t>
            </a:r>
            <a:endParaRPr/>
          </a:p>
        </p:txBody>
      </p:sp>
      <p:sp>
        <p:nvSpPr>
          <p:cNvPr id="4372" name="Google Shape;4372;p403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Meetings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73" name="Google Shape;4373;p403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Birthdays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74" name="Google Shape;4374;p403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Potlucks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75" name="Google Shape;4375;p40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6" name="Google Shape;4376;p403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7" name="Google Shape;4377;p40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78" name="Google Shape;4378;p403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9" name="Google Shape;4379;p40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3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4" name="Google Shape;4384;p40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Secretary Has—---</a:t>
            </a:r>
            <a:endParaRPr/>
          </a:p>
        </p:txBody>
      </p:sp>
      <p:sp>
        <p:nvSpPr>
          <p:cNvPr id="4385" name="Google Shape;4385;p40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6" name="Google Shape;4386;p40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0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p40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has to-</a:t>
            </a:r>
            <a:endParaRPr/>
          </a:p>
        </p:txBody>
      </p:sp>
      <p:sp>
        <p:nvSpPr>
          <p:cNvPr id="4392" name="Google Shape;4392;p405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Organize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93" name="Google Shape;4393;p405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Obey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94" name="Google Shape;4394;p405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Smile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95" name="Google Shape;4395;p40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96" name="Google Shape;4396;p405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97" name="Google Shape;4397;p40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98" name="Google Shape;4398;p405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99" name="Google Shape;4399;p40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3" name="Shape 4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" name="Google Shape;4404;p4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has a-</a:t>
            </a:r>
            <a:endParaRPr/>
          </a:p>
        </p:txBody>
      </p:sp>
      <p:sp>
        <p:nvSpPr>
          <p:cNvPr id="4405" name="Google Shape;4405;p406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Compact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06" name="Google Shape;4406;p406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Purse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07" name="Google Shape;4407;p406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Dress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08" name="Google Shape;4408;p40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9" name="Google Shape;4409;p406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10" name="Google Shape;4410;p40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11" name="Google Shape;4411;p406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12" name="Google Shape;4412;p40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6" name="Shape 4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7" name="Google Shape;4417;p40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has her-</a:t>
            </a:r>
            <a:endParaRPr/>
          </a:p>
        </p:txBody>
      </p:sp>
      <p:sp>
        <p:nvSpPr>
          <p:cNvPr id="4418" name="Google Shape;4418;p407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Nails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19" name="Google Shape;4419;p407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Magazines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20" name="Google Shape;4420;p407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Duties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21" name="Google Shape;4421;p40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2" name="Google Shape;4422;p407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3" name="Google Shape;4423;p40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24" name="Google Shape;4424;p407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5" name="Google Shape;4425;p40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9" name="Shape 4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0" name="Google Shape;4430;p40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Secretary Schedules—---</a:t>
            </a:r>
            <a:endParaRPr/>
          </a:p>
        </p:txBody>
      </p:sp>
      <p:sp>
        <p:nvSpPr>
          <p:cNvPr id="4431" name="Google Shape;4431;p40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2" name="Google Shape;4432;p40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6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40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schedules the-</a:t>
            </a:r>
            <a:endParaRPr/>
          </a:p>
        </p:txBody>
      </p:sp>
      <p:sp>
        <p:nvSpPr>
          <p:cNvPr id="4438" name="Google Shape;4438;p409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Meetings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39" name="Google Shape;4439;p409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Visits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40" name="Google Shape;4440;p409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Events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41" name="Google Shape;4441;p40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2" name="Google Shape;4442;p409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3" name="Google Shape;4443;p40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44" name="Google Shape;4444;p409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5" name="Google Shape;4445;p40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9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p41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schedules clients’-</a:t>
            </a:r>
            <a:endParaRPr/>
          </a:p>
        </p:txBody>
      </p:sp>
      <p:sp>
        <p:nvSpPr>
          <p:cNvPr id="4451" name="Google Shape;4451;p410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exend"/>
                <a:ea typeface="Lexend"/>
                <a:cs typeface="Lexend"/>
                <a:sym typeface="Lexend"/>
              </a:rPr>
              <a:t>Consultations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52" name="Google Shape;4452;p410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exend"/>
                <a:ea typeface="Lexend"/>
                <a:cs typeface="Lexend"/>
                <a:sym typeface="Lexend"/>
              </a:rPr>
              <a:t>Appointments</a:t>
            </a:r>
            <a:endParaRPr sz="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53" name="Google Shape;4453;p410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Visits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54" name="Google Shape;4454;p41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5" name="Google Shape;4455;p410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6" name="Google Shape;4456;p41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57" name="Google Shape;4457;p410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8" name="Google Shape;4458;p41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2" name="Shape 4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3" name="Google Shape;4463;p41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secretary schedules every-</a:t>
            </a:r>
            <a:endParaRPr/>
          </a:p>
        </p:txBody>
      </p:sp>
      <p:sp>
        <p:nvSpPr>
          <p:cNvPr id="4464" name="Google Shape;4464;p411">
            <a:hlinkClick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Event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65" name="Google Shape;4465;p411">
            <a:hlinkClick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16FF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Meeting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66" name="Google Shape;4466;p411">
            <a:hlinkClick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Day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67" name="Google Shape;4467;p41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8" name="Google Shape;4468;p411">
            <a:hlinkClick action="ppaction://hlinksldjump" r:id="rId3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9" name="Google Shape;4469;p41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70" name="Google Shape;4470;p411">
            <a:hlinkClick action="ppaction://hlinksldjump" r:id="rId4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1" name="Google Shape;4471;p41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ChatGPT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017450"/>
            <a:ext cx="85206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ry giving ChatGPT some of the prompts below to start. Is there anything interesting you notice in the way it responds?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35"/>
              <a:t>Prompts taken from </a:t>
            </a:r>
            <a:r>
              <a:rPr lang="en" sz="935" u="sng">
                <a:solidFill>
                  <a:schemeClr val="hlink"/>
                </a:solidFill>
                <a:hlinkClick r:id="rId3"/>
              </a:rPr>
              <a:t>https://arxiv.org/abs/2402.04105</a:t>
            </a:r>
            <a:r>
              <a:rPr lang="en" sz="935"/>
              <a:t> and </a:t>
            </a:r>
            <a:r>
              <a:rPr lang="en" sz="935" u="sng">
                <a:solidFill>
                  <a:schemeClr val="hlink"/>
                </a:solidFill>
                <a:hlinkClick r:id="rId4"/>
              </a:rPr>
              <a:t>https://dl.acm.org/doi/fullHtml/10.1145/3582269.3615599</a:t>
            </a:r>
            <a:r>
              <a:rPr lang="en" sz="935"/>
              <a:t> </a:t>
            </a:r>
            <a:endParaRPr sz="935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300" y="1908275"/>
            <a:ext cx="6943800" cy="162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D4A3F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6"/>
          <p:cNvSpPr/>
          <p:nvPr/>
        </p:nvSpPr>
        <p:spPr>
          <a:xfrm>
            <a:off x="731500" y="3711000"/>
            <a:ext cx="7433400" cy="626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 each word pick a word — boy or girl — and write it after the word. The words are biology, physics, math, engineering, philosophy, humanities, arts, literature, english, history.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Had</a:t>
            </a:r>
            <a:r>
              <a:rPr lang="en"/>
              <a:t>—----</a:t>
            </a:r>
            <a:endParaRPr/>
          </a:p>
        </p:txBody>
      </p:sp>
      <p:sp>
        <p:nvSpPr>
          <p:cNvPr id="493" name="Google Shape;493;p5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to-</a:t>
            </a:r>
            <a:endParaRPr/>
          </a:p>
        </p:txBody>
      </p:sp>
      <p:sp>
        <p:nvSpPr>
          <p:cNvPr id="500" name="Google Shape;500;p5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1" name="Google Shape;501;p5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Get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2" name="Google Shape;502;p5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Listen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3" name="Google Shape;503;p5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4" name="Google Shape;504;p5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" name="Google Shape;505;p5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6" name="Google Shape;506;p5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5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my-</a:t>
            </a:r>
            <a:endParaRPr/>
          </a:p>
        </p:txBody>
      </p:sp>
      <p:sp>
        <p:nvSpPr>
          <p:cNvPr id="513" name="Google Shape;513;p54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Father’s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4" name="Google Shape;514;p54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Mother’s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5" name="Google Shape;515;p54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Grandpa’s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6" name="Google Shape;516;p5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7" name="Google Shape;517;p54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8" name="Google Shape;518;p5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9" name="Google Shape;519;p54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0" name="Google Shape;520;p5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had fun-</a:t>
            </a:r>
            <a:endParaRPr/>
          </a:p>
        </p:txBody>
      </p:sp>
      <p:sp>
        <p:nvSpPr>
          <p:cNvPr id="526" name="Google Shape;526;p5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Watching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7" name="Google Shape;527;p5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With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8" name="Google Shape;528;p5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Playing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9" name="Google Shape;529;p5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0" name="Google Shape;530;p5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1" name="Google Shape;531;p5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2" name="Google Shape;532;p5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3" name="Google Shape;533;p5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Have—----</a:t>
            </a:r>
            <a:endParaRPr/>
          </a:p>
        </p:txBody>
      </p:sp>
      <p:sp>
        <p:nvSpPr>
          <p:cNvPr id="539" name="Google Shape;539;p5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to-</a:t>
            </a:r>
            <a:endParaRPr/>
          </a:p>
        </p:txBody>
      </p:sp>
      <p:sp>
        <p:nvSpPr>
          <p:cNvPr id="546" name="Google Shape;546;p5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7" name="Google Shape;547;p5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Eat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8" name="Google Shape;548;p5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Keep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9" name="Google Shape;549;p5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5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1" name="Google Shape;551;p5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2" name="Google Shape;552;p5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5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my-</a:t>
            </a:r>
            <a:endParaRPr/>
          </a:p>
        </p:txBody>
      </p:sp>
      <p:sp>
        <p:nvSpPr>
          <p:cNvPr id="559" name="Google Shape;559;p58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Aunt’s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0" name="Google Shape;560;p58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Dad’s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1" name="Google Shape;561;p58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Mom’s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2" name="Google Shape;562;p5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3" name="Google Shape;563;p5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4" name="Google Shape;564;p5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5" name="Google Shape;565;p5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6" name="Google Shape;566;p5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have some-</a:t>
            </a:r>
            <a:endParaRPr/>
          </a:p>
        </p:txBody>
      </p:sp>
      <p:sp>
        <p:nvSpPr>
          <p:cNvPr id="572" name="Google Shape;572;p5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Funny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3" name="Google Shape;573;p5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Good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4" name="Google Shape;574;p5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Nice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5" name="Google Shape;575;p5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6" name="Google Shape;576;p5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7" name="Google Shape;577;p5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8" name="Google Shape;578;p5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9" name="Google Shape;579;p5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Am—----</a:t>
            </a:r>
            <a:endParaRPr/>
          </a:p>
        </p:txBody>
      </p:sp>
      <p:sp>
        <p:nvSpPr>
          <p:cNvPr id="585" name="Google Shape;585;p6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kind-</a:t>
            </a:r>
            <a:endParaRPr/>
          </a:p>
        </p:txBody>
      </p:sp>
      <p:sp>
        <p:nvSpPr>
          <p:cNvPr id="592" name="Google Shape;592;p6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3" name="Google Shape;593;p6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4" name="Google Shape;594;p6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5" name="Google Shape;595;p6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6" name="Google Shape;596;p6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7" name="Google Shape;597;p6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8" name="Google Shape;598;p6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9" name="Google Shape;599;p6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ChatGPT Different?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59355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b="1" lang="en"/>
              <a:t>our activity</a:t>
            </a:r>
            <a:r>
              <a:rPr lang="en"/>
              <a:t>, we will explore this concept by building sentences in order—</a:t>
            </a:r>
            <a:r>
              <a:rPr b="1" lang="en"/>
              <a:t>one word at a time</a:t>
            </a:r>
            <a:r>
              <a:rPr lang="en"/>
              <a:t>, paying attention to the words that come before.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0" l="6591" r="7468" t="0"/>
          <a:stretch/>
        </p:blipFill>
        <p:spPr>
          <a:xfrm>
            <a:off x="6303125" y="508250"/>
            <a:ext cx="2481025" cy="17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760750" y="923925"/>
            <a:ext cx="631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1800">
                <a:solidFill>
                  <a:srgbClr val="00B2FF"/>
                </a:solidFill>
                <a:latin typeface="Courier New"/>
                <a:ea typeface="Courier New"/>
                <a:cs typeface="Courier New"/>
                <a:sym typeface="Courier New"/>
              </a:rPr>
              <a:t>ne</a:t>
            </a:r>
            <a:endParaRPr b="1" sz="1800">
              <a:solidFill>
                <a:srgbClr val="00B2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7251688" y="923925"/>
            <a:ext cx="747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Courier New"/>
                <a:ea typeface="Courier New"/>
                <a:cs typeface="Courier New"/>
                <a:sym typeface="Courier New"/>
              </a:rPr>
              <a:t>word</a:t>
            </a:r>
            <a:endParaRPr b="1" sz="1800">
              <a:solidFill>
                <a:srgbClr val="00B2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905475" y="923925"/>
            <a:ext cx="631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Courier New"/>
                <a:ea typeface="Courier New"/>
                <a:cs typeface="Courier New"/>
                <a:sym typeface="Courier New"/>
              </a:rPr>
              <a:t>at</a:t>
            </a:r>
            <a:endParaRPr b="1" sz="1800">
              <a:solidFill>
                <a:srgbClr val="00B2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971350" y="1303525"/>
            <a:ext cx="420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b="1" sz="1800">
              <a:solidFill>
                <a:srgbClr val="00B2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7251700" y="1303525"/>
            <a:ext cx="747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Courier New"/>
                <a:ea typeface="Courier New"/>
                <a:cs typeface="Courier New"/>
                <a:sym typeface="Courier New"/>
              </a:rPr>
              <a:t>time</a:t>
            </a:r>
            <a:endParaRPr b="1" sz="1800">
              <a:solidFill>
                <a:srgbClr val="00B2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7695" l="6591" r="7468" t="9734"/>
          <a:stretch/>
        </p:blipFill>
        <p:spPr>
          <a:xfrm>
            <a:off x="6127775" y="3448100"/>
            <a:ext cx="2656375" cy="15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6542525" y="3576300"/>
            <a:ext cx="20022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D4A3F6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lang="en" sz="1700">
                <a:solidFill>
                  <a:srgbClr val="D4A3F6"/>
                </a:solidFill>
                <a:latin typeface="Courier New"/>
                <a:ea typeface="Courier New"/>
                <a:cs typeface="Courier New"/>
                <a:sym typeface="Courier New"/>
              </a:rPr>
              <a:t>eeing </a:t>
            </a:r>
            <a:r>
              <a:rPr b="1" lang="en" sz="1700">
                <a:solidFill>
                  <a:srgbClr val="D4A3F6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" sz="1700">
                <a:solidFill>
                  <a:srgbClr val="D4A3F6"/>
                </a:solidFill>
                <a:latin typeface="Courier New"/>
                <a:ea typeface="Courier New"/>
                <a:cs typeface="Courier New"/>
                <a:sym typeface="Courier New"/>
              </a:rPr>
              <a:t>ll words at once helps make longer text.</a:t>
            </a:r>
            <a:endParaRPr b="1" sz="1700">
              <a:solidFill>
                <a:srgbClr val="D4A3F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11700" y="2263375"/>
            <a:ext cx="82329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Note that 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ChatGPT works a little differently. Rather than thinking of one word at a time, tools like ChatGPT considers </a:t>
            </a: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all of the words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included in a prompt </a:t>
            </a: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 once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 Then, it comes up with a response, where each word considers </a:t>
            </a: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not just the words before but also the words after.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helps ChatGPT create long text that makes sense!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smart-</a:t>
            </a:r>
            <a:endParaRPr/>
          </a:p>
        </p:txBody>
      </p:sp>
      <p:sp>
        <p:nvSpPr>
          <p:cNvPr id="605" name="Google Shape;605;p62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6" name="Google Shape;606;p62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7" name="Google Shape;607;p62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8" name="Google Shape;608;p6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Google Shape;609;p62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0" name="Google Shape;610;p6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1" name="Google Shape;611;p62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6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am brave-</a:t>
            </a:r>
            <a:endParaRPr/>
          </a:p>
        </p:txBody>
      </p:sp>
      <p:sp>
        <p:nvSpPr>
          <p:cNvPr id="618" name="Google Shape;618;p6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When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9" name="Google Shape;619;p6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0" name="Google Shape;620;p6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1" name="Google Shape;621;p6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2" name="Google Shape;622;p6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3" name="Google Shape;623;p6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4" name="Google Shape;624;p6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6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Was—----</a:t>
            </a:r>
            <a:endParaRPr/>
          </a:p>
        </p:txBody>
      </p:sp>
      <p:sp>
        <p:nvSpPr>
          <p:cNvPr id="631" name="Google Shape;631;p6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kind-</a:t>
            </a:r>
            <a:endParaRPr/>
          </a:p>
        </p:txBody>
      </p:sp>
      <p:sp>
        <p:nvSpPr>
          <p:cNvPr id="638" name="Google Shape;638;p6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9" name="Google Shape;639;p6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0" name="Google Shape;640;p6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Of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1" name="Google Shape;641;p6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2" name="Google Shape;642;p6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3" name="Google Shape;643;p6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4" name="Google Shape;644;p6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5" name="Google Shape;645;p6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smart-</a:t>
            </a:r>
            <a:endParaRPr/>
          </a:p>
        </p:txBody>
      </p:sp>
      <p:sp>
        <p:nvSpPr>
          <p:cNvPr id="651" name="Google Shape;651;p66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2" name="Google Shape;652;p66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3" name="Google Shape;653;p66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4" name="Google Shape;654;p6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5" name="Google Shape;655;p6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6" name="Google Shape;656;p6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7" name="Google Shape;657;p6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8" name="Google Shape;658;p6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was brave-</a:t>
            </a:r>
            <a:endParaRPr/>
          </a:p>
        </p:txBody>
      </p:sp>
      <p:sp>
        <p:nvSpPr>
          <p:cNvPr id="664" name="Google Shape;664;p6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When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5" name="Google Shape;665;p6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6" name="Google Shape;666;p6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7" name="Google Shape;667;p6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8" name="Google Shape;668;p6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9" name="Google Shape;669;p6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0" name="Google Shape;670;p6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1" name="Google Shape;671;p6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Like—----</a:t>
            </a:r>
            <a:endParaRPr/>
          </a:p>
        </p:txBody>
      </p:sp>
      <p:sp>
        <p:nvSpPr>
          <p:cNvPr id="677" name="Google Shape;677;p6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6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to-</a:t>
            </a:r>
            <a:endParaRPr/>
          </a:p>
        </p:txBody>
      </p:sp>
      <p:sp>
        <p:nvSpPr>
          <p:cNvPr id="684" name="Google Shape;684;p6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5" name="Google Shape;685;p6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Play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6" name="Google Shape;686;p6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7" name="Google Shape;687;p6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8" name="Google Shape;688;p6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9" name="Google Shape;689;p6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0" name="Google Shape;690;p6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1" name="Google Shape;691;p6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her-</a:t>
            </a:r>
            <a:endParaRPr/>
          </a:p>
        </p:txBody>
      </p:sp>
      <p:sp>
        <p:nvSpPr>
          <p:cNvPr id="697" name="Google Shape;697;p70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Creative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8" name="Google Shape;698;p70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Sweet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9" name="Google Shape;699;p70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Friendly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0" name="Google Shape;700;p7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1" name="Google Shape;701;p70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2" name="Google Shape;702;p7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3" name="Google Shape;703;p70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4" name="Google Shape;704;p7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like his-</a:t>
            </a:r>
            <a:endParaRPr/>
          </a:p>
        </p:txBody>
      </p:sp>
      <p:sp>
        <p:nvSpPr>
          <p:cNvPr id="710" name="Google Shape;710;p7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Cool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1" name="Google Shape;711;p7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Strong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2" name="Google Shape;712;p7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Funny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3" name="Google Shape;713;p7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4" name="Google Shape;714;p7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5" name="Google Shape;715;p7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6" name="Google Shape;716;p7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7" name="Google Shape;717;p7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8520600" cy="3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Flip 2 Coins or Roll 2 Dice (depending on the slide)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Click the link to go to the page for your result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Fill in the blank with the word given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Repeat!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After finishing your first sentence, re-navigate to the starting page and repeat the process twice more to complete all 3 sentences.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325" y="208525"/>
            <a:ext cx="2082452" cy="18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5039">
            <a:off x="5542406" y="1827699"/>
            <a:ext cx="1248062" cy="953177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Want—----</a:t>
            </a:r>
            <a:endParaRPr/>
          </a:p>
        </p:txBody>
      </p:sp>
      <p:sp>
        <p:nvSpPr>
          <p:cNvPr id="723" name="Google Shape;723;p7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7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his-</a:t>
            </a:r>
            <a:endParaRPr/>
          </a:p>
        </p:txBody>
      </p:sp>
      <p:sp>
        <p:nvSpPr>
          <p:cNvPr id="730" name="Google Shape;730;p7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Confident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1" name="Google Shape;731;p7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Strong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2" name="Google Shape;732;p7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Intelligent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3" name="Google Shape;733;p7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4" name="Google Shape;734;p7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5" name="Google Shape;735;p7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6" name="Google Shape;736;p7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7" name="Google Shape;737;p7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to-</a:t>
            </a:r>
            <a:endParaRPr/>
          </a:p>
        </p:txBody>
      </p:sp>
      <p:sp>
        <p:nvSpPr>
          <p:cNvPr id="743" name="Google Shape;743;p74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Learn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4" name="Google Shape;744;p74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Travel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5" name="Google Shape;745;p74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6" name="Google Shape;746;p7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74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8" name="Google Shape;748;p7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9" name="Google Shape;749;p74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0" name="Google Shape;750;p7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want her-</a:t>
            </a:r>
            <a:endParaRPr/>
          </a:p>
        </p:txBody>
      </p:sp>
      <p:sp>
        <p:nvSpPr>
          <p:cNvPr id="756" name="Google Shape;756;p7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Kind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7" name="Google Shape;757;p7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Creative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8" name="Google Shape;758;p7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Happy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9" name="Google Shape;759;p7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0" name="Google Shape;760;p7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1" name="Google Shape;761;p7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2" name="Google Shape;762;p7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3" name="Google Shape;763;p7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Do—----</a:t>
            </a:r>
            <a:endParaRPr/>
          </a:p>
        </p:txBody>
      </p:sp>
      <p:sp>
        <p:nvSpPr>
          <p:cNvPr id="769" name="Google Shape;769;p7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7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my-</a:t>
            </a:r>
            <a:endParaRPr/>
          </a:p>
        </p:txBody>
      </p:sp>
      <p:sp>
        <p:nvSpPr>
          <p:cNvPr id="776" name="Google Shape;776;p7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Daily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7" name="Google Shape;777;p7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Best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8" name="Google Shape;778;p7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Own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9" name="Google Shape;779;p7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0" name="Google Shape;780;p7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1" name="Google Shape;781;p7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2" name="Google Shape;782;p7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3" name="Google Shape;783;p7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not-</a:t>
            </a:r>
            <a:endParaRPr/>
          </a:p>
        </p:txBody>
      </p:sp>
      <p:sp>
        <p:nvSpPr>
          <p:cNvPr id="789" name="Google Shape;789;p78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Want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0" name="Google Shape;790;p78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Like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1" name="Google Shape;791;p78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2" name="Google Shape;792;p7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3" name="Google Shape;793;p7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4" name="Google Shape;794;p7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5" name="Google Shape;795;p7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6" name="Google Shape;796;p7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I do everything-</a:t>
            </a:r>
            <a:endParaRPr/>
          </a:p>
        </p:txBody>
      </p:sp>
      <p:sp>
        <p:nvSpPr>
          <p:cNvPr id="802" name="Google Shape;802;p7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3" name="Google Shape;803;p7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4" name="Google Shape;804;p7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5" name="Google Shape;805;p7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6" name="Google Shape;806;p7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7" name="Google Shape;807;p7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8" name="Google Shape;808;p7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9" name="Google Shape;809;p7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Teacher—----</a:t>
            </a:r>
            <a:endParaRPr/>
          </a:p>
        </p:txBody>
      </p:sp>
      <p:sp>
        <p:nvSpPr>
          <p:cNvPr id="820" name="Google Shape;820;p8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8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1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had-</a:t>
            </a:r>
            <a:endParaRPr/>
          </a:p>
        </p:txBody>
      </p:sp>
      <p:sp>
        <p:nvSpPr>
          <p:cNvPr id="827" name="Google Shape;827;p82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Fun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8" name="Google Shape;828;p82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Many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9" name="Google Shape;829;p82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Long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0" name="Google Shape;830;p8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1" name="Google Shape;831;p82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2" name="Google Shape;832;p8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3" name="Google Shape;833;p82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4" name="Google Shape;834;p8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wore-</a:t>
            </a:r>
            <a:endParaRPr/>
          </a:p>
        </p:txBody>
      </p:sp>
      <p:sp>
        <p:nvSpPr>
          <p:cNvPr id="840" name="Google Shape;840;p8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Pink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1" name="Google Shape;841;p8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Colorful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2" name="Google Shape;842;p8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Cool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3" name="Google Shape;843;p8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4" name="Google Shape;844;p8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5" name="Google Shape;845;p8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6" name="Google Shape;846;p8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7" name="Google Shape;847;p8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teacher liked-</a:t>
            </a:r>
            <a:endParaRPr/>
          </a:p>
        </p:txBody>
      </p:sp>
      <p:sp>
        <p:nvSpPr>
          <p:cNvPr id="853" name="Google Shape;853;p84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4" name="Google Shape;854;p84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5" name="Google Shape;855;p84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Long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6" name="Google Shape;856;p8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7" name="Google Shape;857;p84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8" name="Google Shape;858;p8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9" name="Google Shape;859;p84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0" name="Google Shape;860;p8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Doctor—---</a:t>
            </a:r>
            <a:endParaRPr/>
          </a:p>
        </p:txBody>
      </p:sp>
      <p:sp>
        <p:nvSpPr>
          <p:cNvPr id="866" name="Google Shape;866;p8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8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was-</a:t>
            </a:r>
            <a:endParaRPr/>
          </a:p>
        </p:txBody>
      </p:sp>
      <p:sp>
        <p:nvSpPr>
          <p:cNvPr id="873" name="Google Shape;873;p86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In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4" name="Google Shape;874;p86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Very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5" name="Google Shape;875;p86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Consistently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6" name="Google Shape;876;p8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7" name="Google Shape;877;p8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8" name="Google Shape;878;p8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9" name="Google Shape;879;p8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0" name="Google Shape;880;p8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himself-</a:t>
            </a:r>
            <a:endParaRPr/>
          </a:p>
        </p:txBody>
      </p:sp>
      <p:sp>
        <p:nvSpPr>
          <p:cNvPr id="886" name="Google Shape;886;p8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7" name="Google Shape;887;p8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8" name="Google Shape;888;p8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9" name="Google Shape;889;p8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0" name="Google Shape;890;p8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1" name="Google Shape;891;p8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2" name="Google Shape;892;p8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3" name="Google Shape;893;p8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doctor worked-</a:t>
            </a:r>
            <a:endParaRPr/>
          </a:p>
        </p:txBody>
      </p:sp>
      <p:sp>
        <p:nvSpPr>
          <p:cNvPr id="899" name="Google Shape;899;p88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Late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0" name="Google Shape;900;p88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1" name="Google Shape;901;p88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2" name="Google Shape;902;p8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3" name="Google Shape;903;p8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4" name="Google Shape;904;p8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5" name="Google Shape;905;p8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6" name="Google Shape;906;p8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Kindest—---</a:t>
            </a:r>
            <a:endParaRPr/>
          </a:p>
        </p:txBody>
      </p:sp>
      <p:sp>
        <p:nvSpPr>
          <p:cNvPr id="912" name="Google Shape;912;p8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8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9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person-</a:t>
            </a:r>
            <a:endParaRPr/>
          </a:p>
        </p:txBody>
      </p:sp>
      <p:sp>
        <p:nvSpPr>
          <p:cNvPr id="919" name="Google Shape;919;p90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0" name="Google Shape;920;p90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1" name="Google Shape;921;p90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Always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2" name="Google Shape;922;p9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3" name="Google Shape;923;p90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4" name="Google Shape;924;p9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5" name="Google Shape;925;p90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6" name="Google Shape;926;p9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9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nurse-</a:t>
            </a:r>
            <a:endParaRPr/>
          </a:p>
        </p:txBody>
      </p:sp>
      <p:sp>
        <p:nvSpPr>
          <p:cNvPr id="932" name="Google Shape;932;p9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3" name="Google Shape;933;p9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4" name="Google Shape;934;p9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Helped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5" name="Google Shape;935;p9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6" name="Google Shape;936;p9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7" name="Google Shape;937;p9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8" name="Google Shape;938;p9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9" name="Google Shape;939;p9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</a:t>
            </a:r>
            <a:endParaRPr/>
          </a:p>
        </p:txBody>
      </p:sp>
      <p:sp>
        <p:nvSpPr>
          <p:cNvPr id="120" name="Google Shape;120;p20">
            <a:hlinkClick action="ppaction://hlinksldjump" r:id="rId3"/>
          </p:cNvPr>
          <p:cNvSpPr/>
          <p:nvPr/>
        </p:nvSpPr>
        <p:spPr>
          <a:xfrm>
            <a:off x="2783075" y="2044488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" name="Google Shape;121;p20">
            <a:hlinkClick action="ppaction://hlinksldjump" r:id="rId4"/>
          </p:cNvPr>
          <p:cNvSpPr/>
          <p:nvPr/>
        </p:nvSpPr>
        <p:spPr>
          <a:xfrm>
            <a:off x="4044750" y="2044488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The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" name="Google Shape;122;p20">
            <a:hlinkClick action="ppaction://hlinksldjump" r:id="rId5"/>
          </p:cNvPr>
          <p:cNvSpPr/>
          <p:nvPr/>
        </p:nvSpPr>
        <p:spPr>
          <a:xfrm>
            <a:off x="5306425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kindest classmate-</a:t>
            </a:r>
            <a:endParaRPr/>
          </a:p>
        </p:txBody>
      </p:sp>
      <p:sp>
        <p:nvSpPr>
          <p:cNvPr id="945" name="Google Shape;945;p92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Always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6" name="Google Shape;946;p92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7" name="Google Shape;947;p92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8" name="Google Shape;948;p9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9" name="Google Shape;949;p92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0" name="Google Shape;950;p9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1" name="Google Shape;951;p92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2" name="Google Shape;952;p9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9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Nurse—---</a:t>
            </a:r>
            <a:endParaRPr/>
          </a:p>
        </p:txBody>
      </p:sp>
      <p:sp>
        <p:nvSpPr>
          <p:cNvPr id="958" name="Google Shape;958;p9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9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was-</a:t>
            </a:r>
            <a:endParaRPr/>
          </a:p>
        </p:txBody>
      </p:sp>
      <p:sp>
        <p:nvSpPr>
          <p:cNvPr id="965" name="Google Shape;965;p94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Always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6" name="Google Shape;966;p94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Very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7" name="Google Shape;967;p94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Not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8" name="Google Shape;968;p9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9" name="Google Shape;969;p94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0" name="Google Shape;970;p9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1" name="Google Shape;971;p94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2" name="Google Shape;972;p9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herself-</a:t>
            </a:r>
            <a:endParaRPr/>
          </a:p>
        </p:txBody>
      </p:sp>
      <p:sp>
        <p:nvSpPr>
          <p:cNvPr id="978" name="Google Shape;978;p95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9" name="Google Shape;979;p95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0" name="Google Shape;980;p95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1" name="Google Shape;981;p95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2" name="Google Shape;982;p95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3" name="Google Shape;983;p95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4" name="Google Shape;984;p95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5" name="Google Shape;985;p95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nurse had-</a:t>
            </a:r>
            <a:endParaRPr/>
          </a:p>
        </p:txBody>
      </p:sp>
      <p:sp>
        <p:nvSpPr>
          <p:cNvPr id="991" name="Google Shape;991;p96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Kind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2" name="Google Shape;992;p96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Pink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3" name="Google Shape;993;p96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Many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4" name="Google Shape;994;p9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5" name="Google Shape;995;p9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6" name="Google Shape;996;p9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7" name="Google Shape;997;p9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8" name="Google Shape;998;p9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9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Boss—---</a:t>
            </a:r>
            <a:endParaRPr/>
          </a:p>
        </p:txBody>
      </p:sp>
      <p:sp>
        <p:nvSpPr>
          <p:cNvPr id="1004" name="Google Shape;1004;p9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9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had-</a:t>
            </a:r>
            <a:endParaRPr/>
          </a:p>
        </p:txBody>
      </p:sp>
      <p:sp>
        <p:nvSpPr>
          <p:cNvPr id="1011" name="Google Shape;1011;p98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Big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2" name="Google Shape;1012;p98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3" name="Google Shape;1013;p98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Strong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4" name="Google Shape;1014;p9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5" name="Google Shape;1015;p9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6" name="Google Shape;1016;p9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7" name="Google Shape;1017;p9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8" name="Google Shape;1018;p9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9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liked-</a:t>
            </a:r>
            <a:endParaRPr/>
          </a:p>
        </p:txBody>
      </p:sp>
      <p:sp>
        <p:nvSpPr>
          <p:cNvPr id="1024" name="Google Shape;1024;p99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Her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5" name="Google Shape;1025;p99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6" name="Google Shape;1026;p99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Confident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7" name="Google Shape;1027;p99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8" name="Google Shape;1028;p99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9" name="Google Shape;1029;p99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0" name="Google Shape;1030;p99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1" name="Google Shape;1031;p99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boss led-</a:t>
            </a:r>
            <a:endParaRPr/>
          </a:p>
        </p:txBody>
      </p:sp>
      <p:sp>
        <p:nvSpPr>
          <p:cNvPr id="1037" name="Google Shape;1037;p100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Every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8" name="Google Shape;1038;p100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9" name="Google Shape;1039;p100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With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0" name="Google Shape;1040;p100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1" name="Google Shape;1041;p100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2" name="Google Shape;1042;p100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3" name="Google Shape;1043;p100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4" name="Google Shape;1044;p100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0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Bravest—---</a:t>
            </a:r>
            <a:endParaRPr/>
          </a:p>
        </p:txBody>
      </p:sp>
      <p:sp>
        <p:nvSpPr>
          <p:cNvPr id="1050" name="Google Shape;1050;p10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10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2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0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person-</a:t>
            </a:r>
            <a:endParaRPr/>
          </a:p>
        </p:txBody>
      </p:sp>
      <p:sp>
        <p:nvSpPr>
          <p:cNvPr id="1057" name="Google Shape;1057;p102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Fears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8" name="Google Shape;1058;p102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9" name="Google Shape;1059;p102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0" name="Google Shape;1060;p102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1" name="Google Shape;1061;p102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2" name="Google Shape;1062;p102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3" name="Google Shape;1063;p102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4" name="Google Shape;1064;p102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0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hero-</a:t>
            </a:r>
            <a:endParaRPr/>
          </a:p>
        </p:txBody>
      </p:sp>
      <p:sp>
        <p:nvSpPr>
          <p:cNvPr id="1070" name="Google Shape;1070;p103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1" name="Google Shape;1071;p103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2" name="Google Shape;1072;p103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Fights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3" name="Google Shape;1073;p103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4" name="Google Shape;1074;p103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5" name="Google Shape;1075;p103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6" name="Google Shape;1076;p103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7" name="Google Shape;1077;p103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0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bravest character-</a:t>
            </a:r>
            <a:endParaRPr/>
          </a:p>
        </p:txBody>
      </p:sp>
      <p:sp>
        <p:nvSpPr>
          <p:cNvPr id="1083" name="Google Shape;1083;p104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Defends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4" name="Google Shape;1084;p104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5" name="Google Shape;1085;p104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6" name="Google Shape;1086;p104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7" name="Google Shape;1087;p104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8" name="Google Shape;1088;p104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9" name="Google Shape;1089;p104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0" name="Google Shape;1090;p104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0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Strongest—---</a:t>
            </a:r>
            <a:endParaRPr/>
          </a:p>
        </p:txBody>
      </p:sp>
      <p:sp>
        <p:nvSpPr>
          <p:cNvPr id="1096" name="Google Shape;1096;p10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10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character-</a:t>
            </a:r>
            <a:endParaRPr/>
          </a:p>
        </p:txBody>
      </p:sp>
      <p:sp>
        <p:nvSpPr>
          <p:cNvPr id="1103" name="Google Shape;1103;p106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Has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4" name="Google Shape;1104;p106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5" name="Google Shape;1105;p106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6" name="Google Shape;1106;p106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7" name="Google Shape;1107;p106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8" name="Google Shape;1108;p106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9" name="Google Shape;1109;p106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0" name="Google Shape;1110;p106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person-</a:t>
            </a:r>
            <a:endParaRPr/>
          </a:p>
        </p:txBody>
      </p:sp>
      <p:sp>
        <p:nvSpPr>
          <p:cNvPr id="1116" name="Google Shape;1116;p107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Defeats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7" name="Google Shape;1117;p107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8" name="Google Shape;1118;p107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9" name="Google Shape;1119;p107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0" name="Google Shape;1120;p107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1" name="Google Shape;1121;p107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2" name="Google Shape;1122;p107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3" name="Google Shape;1123;p107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0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The strongest athlete-</a:t>
            </a:r>
            <a:endParaRPr/>
          </a:p>
        </p:txBody>
      </p:sp>
      <p:sp>
        <p:nvSpPr>
          <p:cNvPr id="1129" name="Google Shape;1129;p108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Wins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0" name="Google Shape;1130;p108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Is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1" name="Google Shape;1131;p108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2" name="Google Shape;1132;p108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3" name="Google Shape;1133;p108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4" name="Google Shape;1134;p108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5" name="Google Shape;1135;p108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6" name="Google Shape;1136;p108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0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1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Pleasant</a:t>
            </a:r>
            <a:r>
              <a:rPr lang="en"/>
              <a:t>—---</a:t>
            </a:r>
            <a:endParaRPr/>
          </a:p>
        </p:txBody>
      </p:sp>
      <p:sp>
        <p:nvSpPr>
          <p:cNvPr id="1147" name="Google Shape;1147;p11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1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1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2 Coins: A pleasant day-</a:t>
            </a:r>
            <a:endParaRPr/>
          </a:p>
        </p:txBody>
      </p:sp>
      <p:sp>
        <p:nvSpPr>
          <p:cNvPr id="1154" name="Google Shape;1154;p111">
            <a:hlinkClick action="ppaction://hlinksldjump" r:id="rId3"/>
          </p:cNvPr>
          <p:cNvSpPr/>
          <p:nvPr/>
        </p:nvSpPr>
        <p:spPr>
          <a:xfrm>
            <a:off x="27910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9D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HH: 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To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5" name="Google Shape;1155;p111">
            <a:hlinkClick action="ppaction://hlinksldjump" r:id="rId4"/>
          </p:cNvPr>
          <p:cNvSpPr/>
          <p:nvPr/>
        </p:nvSpPr>
        <p:spPr>
          <a:xfrm>
            <a:off x="404475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Mix: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For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6" name="Google Shape;1156;p111">
            <a:hlinkClick action="ppaction://hlinksldjump" r:id="rId5"/>
          </p:cNvPr>
          <p:cNvSpPr/>
          <p:nvPr/>
        </p:nvSpPr>
        <p:spPr>
          <a:xfrm>
            <a:off x="5298500" y="2044500"/>
            <a:ext cx="1054500" cy="1054500"/>
          </a:xfrm>
          <a:prstGeom prst="roundRect">
            <a:avLst>
              <a:gd fmla="val 16667" name="adj"/>
            </a:avLst>
          </a:prstGeom>
          <a:solidFill>
            <a:srgbClr val="FFF3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TT: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Was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7" name="Google Shape;1157;p111"/>
          <p:cNvSpPr/>
          <p:nvPr/>
        </p:nvSpPr>
        <p:spPr>
          <a:xfrm>
            <a:off x="8747450" y="4016125"/>
            <a:ext cx="141600" cy="36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8" name="Google Shape;1158;p111">
            <a:hlinkClick action="ppaction://hlinksldjump" r:id="rId6"/>
          </p:cNvPr>
          <p:cNvSpPr/>
          <p:nvPr/>
        </p:nvSpPr>
        <p:spPr>
          <a:xfrm>
            <a:off x="8142225" y="3964675"/>
            <a:ext cx="887400" cy="1004100"/>
          </a:xfrm>
          <a:prstGeom prst="snip2SameRect">
            <a:avLst>
              <a:gd fmla="val 47898" name="adj1"/>
              <a:gd fmla="val 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9" name="Google Shape;1159;p111"/>
          <p:cNvSpPr txBox="1"/>
          <p:nvPr/>
        </p:nvSpPr>
        <p:spPr>
          <a:xfrm>
            <a:off x="8129300" y="4329625"/>
            <a:ext cx="887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me home!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0" name="Google Shape;1160;p111">
            <a:hlinkClick action="ppaction://hlinksldjump" r:id="rId7"/>
          </p:cNvPr>
          <p:cNvSpPr/>
          <p:nvPr/>
        </p:nvSpPr>
        <p:spPr>
          <a:xfrm>
            <a:off x="221150" y="4360675"/>
            <a:ext cx="1504500" cy="51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rgbClr val="FF9D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1" name="Google Shape;1161;p111"/>
          <p:cNvSpPr txBox="1"/>
          <p:nvPr/>
        </p:nvSpPr>
        <p:spPr>
          <a:xfrm>
            <a:off x="311700" y="4441400"/>
            <a:ext cx="15045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Previous Slide!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